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media/image1.png" ContentType="image/png"/>
  <Override PartName="/ppt/media/image9.png" ContentType="image/png"/>
  <Override PartName="/ppt/media/image2.png" ContentType="image/png"/>
  <Override PartName="/ppt/media/image3.png" ContentType="image/png"/>
  <Override PartName="/ppt/media/image4.png" ContentType="image/png"/>
  <Override PartName="/ppt/media/image6.jpeg" ContentType="image/jpeg"/>
  <Override PartName="/ppt/media/image5.jpeg" ContentType="image/jpeg"/>
  <Override PartName="/ppt/media/image7.png" ContentType="image/png"/>
  <Override PartName="/ppt/media/image8.png" ContentType="image/png"/>
  <Override PartName="/ppt/media/image10.jpeg" ContentType="image/jpeg"/>
  <Override PartName="/ppt/media/image11.jpeg" ContentType="image/jpeg"/>
  <Override PartName="/ppt/media/image12.jpeg" ContentType="image/jpe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jpeg" ContentType="image/jpeg"/>
  <Override PartName="/ppt/_rels/presentation.xml.rels" ContentType="application/vnd.openxmlformats-package.relationships+xml"/>
  <Override PartName="/ppt/slides/slide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9" name="PlaceHolder 2"/>
          <p:cNvSpPr>
            <a:spLocks noGrp="1"/>
          </p:cNvSpPr>
          <p:nvPr>
            <p:ph type="body"/>
          </p:nvPr>
        </p:nvSpPr>
        <p:spPr>
          <a:xfrm>
            <a:off x="729360" y="207900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30" name="PlaceHolder 3"/>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2"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35" name="PlaceHolder 5"/>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7" name="PlaceHolder 2"/>
          <p:cNvSpPr>
            <a:spLocks noGrp="1"/>
          </p:cNvSpPr>
          <p:nvPr>
            <p:ph type="body"/>
          </p:nvPr>
        </p:nvSpPr>
        <p:spPr>
          <a:xfrm>
            <a:off x="72936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3"/>
          <p:cNvSpPr>
            <a:spLocks noGrp="1"/>
          </p:cNvSpPr>
          <p:nvPr>
            <p:ph type="body"/>
          </p:nvPr>
        </p:nvSpPr>
        <p:spPr>
          <a:xfrm>
            <a:off x="332892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4"/>
          <p:cNvSpPr>
            <a:spLocks noGrp="1"/>
          </p:cNvSpPr>
          <p:nvPr>
            <p:ph type="body"/>
          </p:nvPr>
        </p:nvSpPr>
        <p:spPr>
          <a:xfrm>
            <a:off x="592848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5"/>
          <p:cNvSpPr>
            <a:spLocks noGrp="1"/>
          </p:cNvSpPr>
          <p:nvPr>
            <p:ph type="body"/>
          </p:nvPr>
        </p:nvSpPr>
        <p:spPr>
          <a:xfrm>
            <a:off x="72936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6"/>
          <p:cNvSpPr>
            <a:spLocks noGrp="1"/>
          </p:cNvSpPr>
          <p:nvPr>
            <p:ph type="body"/>
          </p:nvPr>
        </p:nvSpPr>
        <p:spPr>
          <a:xfrm>
            <a:off x="332892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42" name="PlaceHolder 7"/>
          <p:cNvSpPr>
            <a:spLocks noGrp="1"/>
          </p:cNvSpPr>
          <p:nvPr>
            <p:ph type="body"/>
          </p:nvPr>
        </p:nvSpPr>
        <p:spPr>
          <a:xfrm>
            <a:off x="592848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1" name="PlaceHolder 2"/>
          <p:cNvSpPr>
            <a:spLocks noGrp="1"/>
          </p:cNvSpPr>
          <p:nvPr>
            <p:ph type="subTitle"/>
          </p:nvPr>
        </p:nvSpPr>
        <p:spPr>
          <a:xfrm>
            <a:off x="729360" y="2079000"/>
            <a:ext cx="7688520" cy="22608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3" name="PlaceHolder 2"/>
          <p:cNvSpPr>
            <a:spLocks noGrp="1"/>
          </p:cNvSpPr>
          <p:nvPr>
            <p:ph type="body"/>
          </p:nvPr>
        </p:nvSpPr>
        <p:spPr>
          <a:xfrm>
            <a:off x="729360" y="2079000"/>
            <a:ext cx="76885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5"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56"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729360" y="1318680"/>
            <a:ext cx="7688520" cy="2481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0"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61"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62"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 name="PlaceHolder 2"/>
          <p:cNvSpPr>
            <a:spLocks noGrp="1"/>
          </p:cNvSpPr>
          <p:nvPr>
            <p:ph type="subTitle"/>
          </p:nvPr>
        </p:nvSpPr>
        <p:spPr>
          <a:xfrm>
            <a:off x="729360" y="2079000"/>
            <a:ext cx="7688520" cy="22608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4"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65"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66" name="PlaceHolder 4"/>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8"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69"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70" name="PlaceHolder 4"/>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2" name="PlaceHolder 2"/>
          <p:cNvSpPr>
            <a:spLocks noGrp="1"/>
          </p:cNvSpPr>
          <p:nvPr>
            <p:ph type="body"/>
          </p:nvPr>
        </p:nvSpPr>
        <p:spPr>
          <a:xfrm>
            <a:off x="729360" y="207900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3"/>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5"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78" name="PlaceHolder 5"/>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0" name="PlaceHolder 2"/>
          <p:cNvSpPr>
            <a:spLocks noGrp="1"/>
          </p:cNvSpPr>
          <p:nvPr>
            <p:ph type="body"/>
          </p:nvPr>
        </p:nvSpPr>
        <p:spPr>
          <a:xfrm>
            <a:off x="72936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3"/>
          <p:cNvSpPr>
            <a:spLocks noGrp="1"/>
          </p:cNvSpPr>
          <p:nvPr>
            <p:ph type="body"/>
          </p:nvPr>
        </p:nvSpPr>
        <p:spPr>
          <a:xfrm>
            <a:off x="332892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82" name="PlaceHolder 4"/>
          <p:cNvSpPr>
            <a:spLocks noGrp="1"/>
          </p:cNvSpPr>
          <p:nvPr>
            <p:ph type="body"/>
          </p:nvPr>
        </p:nvSpPr>
        <p:spPr>
          <a:xfrm>
            <a:off x="592848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83" name="PlaceHolder 5"/>
          <p:cNvSpPr>
            <a:spLocks noGrp="1"/>
          </p:cNvSpPr>
          <p:nvPr>
            <p:ph type="body"/>
          </p:nvPr>
        </p:nvSpPr>
        <p:spPr>
          <a:xfrm>
            <a:off x="72936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84" name="PlaceHolder 6"/>
          <p:cNvSpPr>
            <a:spLocks noGrp="1"/>
          </p:cNvSpPr>
          <p:nvPr>
            <p:ph type="body"/>
          </p:nvPr>
        </p:nvSpPr>
        <p:spPr>
          <a:xfrm>
            <a:off x="332892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85" name="PlaceHolder 7"/>
          <p:cNvSpPr>
            <a:spLocks noGrp="1"/>
          </p:cNvSpPr>
          <p:nvPr>
            <p:ph type="body"/>
          </p:nvPr>
        </p:nvSpPr>
        <p:spPr>
          <a:xfrm>
            <a:off x="592848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3" name="PlaceHolder 2"/>
          <p:cNvSpPr>
            <a:spLocks noGrp="1"/>
          </p:cNvSpPr>
          <p:nvPr>
            <p:ph type="subTitle"/>
          </p:nvPr>
        </p:nvSpPr>
        <p:spPr>
          <a:xfrm>
            <a:off x="729360" y="2079000"/>
            <a:ext cx="7688520" cy="22608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5" name="PlaceHolder 2"/>
          <p:cNvSpPr>
            <a:spLocks noGrp="1"/>
          </p:cNvSpPr>
          <p:nvPr>
            <p:ph type="body"/>
          </p:nvPr>
        </p:nvSpPr>
        <p:spPr>
          <a:xfrm>
            <a:off x="729360" y="2079000"/>
            <a:ext cx="76885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7"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98"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 name="PlaceHolder 2"/>
          <p:cNvSpPr>
            <a:spLocks noGrp="1"/>
          </p:cNvSpPr>
          <p:nvPr>
            <p:ph type="body"/>
          </p:nvPr>
        </p:nvSpPr>
        <p:spPr>
          <a:xfrm>
            <a:off x="729360" y="2079000"/>
            <a:ext cx="76885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729360" y="1318680"/>
            <a:ext cx="7688520" cy="2481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2"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03"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104"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6"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107"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08" name="PlaceHolder 4"/>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0"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11"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12" name="PlaceHolder 4"/>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4" name="PlaceHolder 2"/>
          <p:cNvSpPr>
            <a:spLocks noGrp="1"/>
          </p:cNvSpPr>
          <p:nvPr>
            <p:ph type="body"/>
          </p:nvPr>
        </p:nvSpPr>
        <p:spPr>
          <a:xfrm>
            <a:off x="729360" y="207900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15" name="PlaceHolder 3"/>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7"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18"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19"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20" name="PlaceHolder 5"/>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2" name="PlaceHolder 2"/>
          <p:cNvSpPr>
            <a:spLocks noGrp="1"/>
          </p:cNvSpPr>
          <p:nvPr>
            <p:ph type="body"/>
          </p:nvPr>
        </p:nvSpPr>
        <p:spPr>
          <a:xfrm>
            <a:off x="72936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23" name="PlaceHolder 3"/>
          <p:cNvSpPr>
            <a:spLocks noGrp="1"/>
          </p:cNvSpPr>
          <p:nvPr>
            <p:ph type="body"/>
          </p:nvPr>
        </p:nvSpPr>
        <p:spPr>
          <a:xfrm>
            <a:off x="332892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24" name="PlaceHolder 4"/>
          <p:cNvSpPr>
            <a:spLocks noGrp="1"/>
          </p:cNvSpPr>
          <p:nvPr>
            <p:ph type="body"/>
          </p:nvPr>
        </p:nvSpPr>
        <p:spPr>
          <a:xfrm>
            <a:off x="592848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25" name="PlaceHolder 5"/>
          <p:cNvSpPr>
            <a:spLocks noGrp="1"/>
          </p:cNvSpPr>
          <p:nvPr>
            <p:ph type="body"/>
          </p:nvPr>
        </p:nvSpPr>
        <p:spPr>
          <a:xfrm>
            <a:off x="72936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26" name="PlaceHolder 6"/>
          <p:cNvSpPr>
            <a:spLocks noGrp="1"/>
          </p:cNvSpPr>
          <p:nvPr>
            <p:ph type="body"/>
          </p:nvPr>
        </p:nvSpPr>
        <p:spPr>
          <a:xfrm>
            <a:off x="332892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27" name="PlaceHolder 7"/>
          <p:cNvSpPr>
            <a:spLocks noGrp="1"/>
          </p:cNvSpPr>
          <p:nvPr>
            <p:ph type="body"/>
          </p:nvPr>
        </p:nvSpPr>
        <p:spPr>
          <a:xfrm>
            <a:off x="592848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6" name="PlaceHolder 2"/>
          <p:cNvSpPr>
            <a:spLocks noGrp="1"/>
          </p:cNvSpPr>
          <p:nvPr>
            <p:ph type="subTitle"/>
          </p:nvPr>
        </p:nvSpPr>
        <p:spPr>
          <a:xfrm>
            <a:off x="729360" y="2079000"/>
            <a:ext cx="7688520" cy="22608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8" name="PlaceHolder 2"/>
          <p:cNvSpPr>
            <a:spLocks noGrp="1"/>
          </p:cNvSpPr>
          <p:nvPr>
            <p:ph type="body"/>
          </p:nvPr>
        </p:nvSpPr>
        <p:spPr>
          <a:xfrm>
            <a:off x="729360" y="2079000"/>
            <a:ext cx="76885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13"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0"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141"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729360" y="1318680"/>
            <a:ext cx="7688520" cy="2481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5"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46"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147"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9"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150"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51" name="PlaceHolder 4"/>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3"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54"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55" name="PlaceHolder 4"/>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7" name="PlaceHolder 2"/>
          <p:cNvSpPr>
            <a:spLocks noGrp="1"/>
          </p:cNvSpPr>
          <p:nvPr>
            <p:ph type="body"/>
          </p:nvPr>
        </p:nvSpPr>
        <p:spPr>
          <a:xfrm>
            <a:off x="729360" y="207900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58" name="PlaceHolder 3"/>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0"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61"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62"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63" name="PlaceHolder 5"/>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5" name="PlaceHolder 2"/>
          <p:cNvSpPr>
            <a:spLocks noGrp="1"/>
          </p:cNvSpPr>
          <p:nvPr>
            <p:ph type="body"/>
          </p:nvPr>
        </p:nvSpPr>
        <p:spPr>
          <a:xfrm>
            <a:off x="72936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66" name="PlaceHolder 3"/>
          <p:cNvSpPr>
            <a:spLocks noGrp="1"/>
          </p:cNvSpPr>
          <p:nvPr>
            <p:ph type="body"/>
          </p:nvPr>
        </p:nvSpPr>
        <p:spPr>
          <a:xfrm>
            <a:off x="332892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67" name="PlaceHolder 4"/>
          <p:cNvSpPr>
            <a:spLocks noGrp="1"/>
          </p:cNvSpPr>
          <p:nvPr>
            <p:ph type="body"/>
          </p:nvPr>
        </p:nvSpPr>
        <p:spPr>
          <a:xfrm>
            <a:off x="592848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68" name="PlaceHolder 5"/>
          <p:cNvSpPr>
            <a:spLocks noGrp="1"/>
          </p:cNvSpPr>
          <p:nvPr>
            <p:ph type="body"/>
          </p:nvPr>
        </p:nvSpPr>
        <p:spPr>
          <a:xfrm>
            <a:off x="72936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69" name="PlaceHolder 6"/>
          <p:cNvSpPr>
            <a:spLocks noGrp="1"/>
          </p:cNvSpPr>
          <p:nvPr>
            <p:ph type="body"/>
          </p:nvPr>
        </p:nvSpPr>
        <p:spPr>
          <a:xfrm>
            <a:off x="332892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70" name="PlaceHolder 7"/>
          <p:cNvSpPr>
            <a:spLocks noGrp="1"/>
          </p:cNvSpPr>
          <p:nvPr>
            <p:ph type="body"/>
          </p:nvPr>
        </p:nvSpPr>
        <p:spPr>
          <a:xfrm>
            <a:off x="592848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0" name="PlaceHolder 2"/>
          <p:cNvSpPr>
            <a:spLocks noGrp="1"/>
          </p:cNvSpPr>
          <p:nvPr>
            <p:ph type="subTitle"/>
          </p:nvPr>
        </p:nvSpPr>
        <p:spPr>
          <a:xfrm>
            <a:off x="729360" y="2079000"/>
            <a:ext cx="7688520" cy="22608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2" name="PlaceHolder 2"/>
          <p:cNvSpPr>
            <a:spLocks noGrp="1"/>
          </p:cNvSpPr>
          <p:nvPr>
            <p:ph type="body"/>
          </p:nvPr>
        </p:nvSpPr>
        <p:spPr>
          <a:xfrm>
            <a:off x="729360" y="2079000"/>
            <a:ext cx="76885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4"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185"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7" name="PlaceHolder 1"/>
          <p:cNvSpPr>
            <a:spLocks noGrp="1"/>
          </p:cNvSpPr>
          <p:nvPr>
            <p:ph type="subTitle"/>
          </p:nvPr>
        </p:nvSpPr>
        <p:spPr>
          <a:xfrm>
            <a:off x="729360" y="1318680"/>
            <a:ext cx="7688520" cy="2481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9"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90"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191"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3"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194"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95" name="PlaceHolder 4"/>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7"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98"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99" name="PlaceHolder 4"/>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1" name="PlaceHolder 2"/>
          <p:cNvSpPr>
            <a:spLocks noGrp="1"/>
          </p:cNvSpPr>
          <p:nvPr>
            <p:ph type="body"/>
          </p:nvPr>
        </p:nvSpPr>
        <p:spPr>
          <a:xfrm>
            <a:off x="729360" y="207900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02" name="PlaceHolder 3"/>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4"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05"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06"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07" name="PlaceHolder 5"/>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729360" y="1318680"/>
            <a:ext cx="7688520" cy="2481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9" name="PlaceHolder 2"/>
          <p:cNvSpPr>
            <a:spLocks noGrp="1"/>
          </p:cNvSpPr>
          <p:nvPr>
            <p:ph type="body"/>
          </p:nvPr>
        </p:nvSpPr>
        <p:spPr>
          <a:xfrm>
            <a:off x="72936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10" name="PlaceHolder 3"/>
          <p:cNvSpPr>
            <a:spLocks noGrp="1"/>
          </p:cNvSpPr>
          <p:nvPr>
            <p:ph type="body"/>
          </p:nvPr>
        </p:nvSpPr>
        <p:spPr>
          <a:xfrm>
            <a:off x="332892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11" name="PlaceHolder 4"/>
          <p:cNvSpPr>
            <a:spLocks noGrp="1"/>
          </p:cNvSpPr>
          <p:nvPr>
            <p:ph type="body"/>
          </p:nvPr>
        </p:nvSpPr>
        <p:spPr>
          <a:xfrm>
            <a:off x="592848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12" name="PlaceHolder 5"/>
          <p:cNvSpPr>
            <a:spLocks noGrp="1"/>
          </p:cNvSpPr>
          <p:nvPr>
            <p:ph type="body"/>
          </p:nvPr>
        </p:nvSpPr>
        <p:spPr>
          <a:xfrm>
            <a:off x="72936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13" name="PlaceHolder 6"/>
          <p:cNvSpPr>
            <a:spLocks noGrp="1"/>
          </p:cNvSpPr>
          <p:nvPr>
            <p:ph type="body"/>
          </p:nvPr>
        </p:nvSpPr>
        <p:spPr>
          <a:xfrm>
            <a:off x="332892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14" name="PlaceHolder 7"/>
          <p:cNvSpPr>
            <a:spLocks noGrp="1"/>
          </p:cNvSpPr>
          <p:nvPr>
            <p:ph type="body"/>
          </p:nvPr>
        </p:nvSpPr>
        <p:spPr>
          <a:xfrm>
            <a:off x="592848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9" name="PlaceHolder 2"/>
          <p:cNvSpPr>
            <a:spLocks noGrp="1"/>
          </p:cNvSpPr>
          <p:nvPr>
            <p:ph type="subTitle"/>
          </p:nvPr>
        </p:nvSpPr>
        <p:spPr>
          <a:xfrm>
            <a:off x="729360" y="2079000"/>
            <a:ext cx="7688520" cy="22608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1" name="PlaceHolder 2"/>
          <p:cNvSpPr>
            <a:spLocks noGrp="1"/>
          </p:cNvSpPr>
          <p:nvPr>
            <p:ph type="body"/>
          </p:nvPr>
        </p:nvSpPr>
        <p:spPr>
          <a:xfrm>
            <a:off x="729360" y="2079000"/>
            <a:ext cx="76885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3"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224"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729360" y="1318680"/>
            <a:ext cx="7688520" cy="2481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8"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29"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230"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2"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233"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34" name="PlaceHolder 4"/>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6"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37"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38" name="PlaceHolder 4"/>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18"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19"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0" name="PlaceHolder 2"/>
          <p:cNvSpPr>
            <a:spLocks noGrp="1"/>
          </p:cNvSpPr>
          <p:nvPr>
            <p:ph type="body"/>
          </p:nvPr>
        </p:nvSpPr>
        <p:spPr>
          <a:xfrm>
            <a:off x="729360" y="207900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41" name="PlaceHolder 3"/>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3"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44"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45"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46" name="PlaceHolder 5"/>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8" name="PlaceHolder 2"/>
          <p:cNvSpPr>
            <a:spLocks noGrp="1"/>
          </p:cNvSpPr>
          <p:nvPr>
            <p:ph type="body"/>
          </p:nvPr>
        </p:nvSpPr>
        <p:spPr>
          <a:xfrm>
            <a:off x="72936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49" name="PlaceHolder 3"/>
          <p:cNvSpPr>
            <a:spLocks noGrp="1"/>
          </p:cNvSpPr>
          <p:nvPr>
            <p:ph type="body"/>
          </p:nvPr>
        </p:nvSpPr>
        <p:spPr>
          <a:xfrm>
            <a:off x="332892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50" name="PlaceHolder 4"/>
          <p:cNvSpPr>
            <a:spLocks noGrp="1"/>
          </p:cNvSpPr>
          <p:nvPr>
            <p:ph type="body"/>
          </p:nvPr>
        </p:nvSpPr>
        <p:spPr>
          <a:xfrm>
            <a:off x="592848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51" name="PlaceHolder 5"/>
          <p:cNvSpPr>
            <a:spLocks noGrp="1"/>
          </p:cNvSpPr>
          <p:nvPr>
            <p:ph type="body"/>
          </p:nvPr>
        </p:nvSpPr>
        <p:spPr>
          <a:xfrm>
            <a:off x="72936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52" name="PlaceHolder 6"/>
          <p:cNvSpPr>
            <a:spLocks noGrp="1"/>
          </p:cNvSpPr>
          <p:nvPr>
            <p:ph type="body"/>
          </p:nvPr>
        </p:nvSpPr>
        <p:spPr>
          <a:xfrm>
            <a:off x="332892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53" name="PlaceHolder 7"/>
          <p:cNvSpPr>
            <a:spLocks noGrp="1"/>
          </p:cNvSpPr>
          <p:nvPr>
            <p:ph type="body"/>
          </p:nvPr>
        </p:nvSpPr>
        <p:spPr>
          <a:xfrm>
            <a:off x="592848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58" name="PlaceHolder 2"/>
          <p:cNvSpPr>
            <a:spLocks noGrp="1"/>
          </p:cNvSpPr>
          <p:nvPr>
            <p:ph type="subTitle"/>
          </p:nvPr>
        </p:nvSpPr>
        <p:spPr>
          <a:xfrm>
            <a:off x="729360" y="2079000"/>
            <a:ext cx="7688520" cy="22608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60" name="PlaceHolder 2"/>
          <p:cNvSpPr>
            <a:spLocks noGrp="1"/>
          </p:cNvSpPr>
          <p:nvPr>
            <p:ph type="body"/>
          </p:nvPr>
        </p:nvSpPr>
        <p:spPr>
          <a:xfrm>
            <a:off x="729360" y="2079000"/>
            <a:ext cx="76885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62"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263"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5" name="PlaceHolder 1"/>
          <p:cNvSpPr>
            <a:spLocks noGrp="1"/>
          </p:cNvSpPr>
          <p:nvPr>
            <p:ph type="subTitle"/>
          </p:nvPr>
        </p:nvSpPr>
        <p:spPr>
          <a:xfrm>
            <a:off x="729360" y="1318680"/>
            <a:ext cx="7688520" cy="2481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67"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68" name="PlaceHolder 3"/>
          <p:cNvSpPr>
            <a:spLocks noGrp="1"/>
          </p:cNvSpPr>
          <p:nvPr>
            <p:ph type="body"/>
          </p:nvPr>
        </p:nvSpPr>
        <p:spPr>
          <a:xfrm>
            <a:off x="466920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269"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3" name="PlaceHolder 4"/>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1" name="PlaceHolder 2"/>
          <p:cNvSpPr>
            <a:spLocks noGrp="1"/>
          </p:cNvSpPr>
          <p:nvPr>
            <p:ph type="body"/>
          </p:nvPr>
        </p:nvSpPr>
        <p:spPr>
          <a:xfrm>
            <a:off x="729360" y="2079000"/>
            <a:ext cx="3751920" cy="2260800"/>
          </a:xfrm>
          <a:prstGeom prst="rect">
            <a:avLst/>
          </a:prstGeom>
        </p:spPr>
        <p:txBody>
          <a:bodyPr lIns="0" rIns="0" tIns="0" bIns="0">
            <a:normAutofit/>
          </a:bodyPr>
          <a:p>
            <a:endParaRPr b="0" lang="en-IN" sz="1400" spc="-1" strike="noStrike">
              <a:solidFill>
                <a:srgbClr val="000000"/>
              </a:solidFill>
              <a:latin typeface="Arial"/>
            </a:endParaRPr>
          </a:p>
        </p:txBody>
      </p:sp>
      <p:sp>
        <p:nvSpPr>
          <p:cNvPr id="272"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73" name="PlaceHolder 4"/>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5"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76"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77" name="PlaceHolder 4"/>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9" name="PlaceHolder 2"/>
          <p:cNvSpPr>
            <a:spLocks noGrp="1"/>
          </p:cNvSpPr>
          <p:nvPr>
            <p:ph type="body"/>
          </p:nvPr>
        </p:nvSpPr>
        <p:spPr>
          <a:xfrm>
            <a:off x="729360" y="207900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80" name="PlaceHolder 3"/>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2"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83"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84" name="PlaceHolder 4"/>
          <p:cNvSpPr>
            <a:spLocks noGrp="1"/>
          </p:cNvSpPr>
          <p:nvPr>
            <p:ph type="body"/>
          </p:nvPr>
        </p:nvSpPr>
        <p:spPr>
          <a:xfrm>
            <a:off x="72936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85" name="PlaceHolder 5"/>
          <p:cNvSpPr>
            <a:spLocks noGrp="1"/>
          </p:cNvSpPr>
          <p:nvPr>
            <p:ph type="body"/>
          </p:nvPr>
        </p:nvSpPr>
        <p:spPr>
          <a:xfrm>
            <a:off x="4669200" y="326016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7" name="PlaceHolder 2"/>
          <p:cNvSpPr>
            <a:spLocks noGrp="1"/>
          </p:cNvSpPr>
          <p:nvPr>
            <p:ph type="body"/>
          </p:nvPr>
        </p:nvSpPr>
        <p:spPr>
          <a:xfrm>
            <a:off x="72936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88" name="PlaceHolder 3"/>
          <p:cNvSpPr>
            <a:spLocks noGrp="1"/>
          </p:cNvSpPr>
          <p:nvPr>
            <p:ph type="body"/>
          </p:nvPr>
        </p:nvSpPr>
        <p:spPr>
          <a:xfrm>
            <a:off x="332892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89" name="PlaceHolder 4"/>
          <p:cNvSpPr>
            <a:spLocks noGrp="1"/>
          </p:cNvSpPr>
          <p:nvPr>
            <p:ph type="body"/>
          </p:nvPr>
        </p:nvSpPr>
        <p:spPr>
          <a:xfrm>
            <a:off x="5928480" y="207900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90" name="PlaceHolder 5"/>
          <p:cNvSpPr>
            <a:spLocks noGrp="1"/>
          </p:cNvSpPr>
          <p:nvPr>
            <p:ph type="body"/>
          </p:nvPr>
        </p:nvSpPr>
        <p:spPr>
          <a:xfrm>
            <a:off x="72936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91" name="PlaceHolder 6"/>
          <p:cNvSpPr>
            <a:spLocks noGrp="1"/>
          </p:cNvSpPr>
          <p:nvPr>
            <p:ph type="body"/>
          </p:nvPr>
        </p:nvSpPr>
        <p:spPr>
          <a:xfrm>
            <a:off x="332892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92" name="PlaceHolder 7"/>
          <p:cNvSpPr>
            <a:spLocks noGrp="1"/>
          </p:cNvSpPr>
          <p:nvPr>
            <p:ph type="body"/>
          </p:nvPr>
        </p:nvSpPr>
        <p:spPr>
          <a:xfrm>
            <a:off x="5928480" y="3260160"/>
            <a:ext cx="247536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5" name="PlaceHolder 2"/>
          <p:cNvSpPr>
            <a:spLocks noGrp="1"/>
          </p:cNvSpPr>
          <p:nvPr>
            <p:ph type="body"/>
          </p:nvPr>
        </p:nvSpPr>
        <p:spPr>
          <a:xfrm>
            <a:off x="72936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6" name="PlaceHolder 3"/>
          <p:cNvSpPr>
            <a:spLocks noGrp="1"/>
          </p:cNvSpPr>
          <p:nvPr>
            <p:ph type="body"/>
          </p:nvPr>
        </p:nvSpPr>
        <p:spPr>
          <a:xfrm>
            <a:off x="4669200" y="2079000"/>
            <a:ext cx="3751920" cy="1078200"/>
          </a:xfrm>
          <a:prstGeom prst="rect">
            <a:avLst/>
          </a:prstGeom>
        </p:spPr>
        <p:txBody>
          <a:bodyPr lIns="0" rIns="0" tIns="0" bIns="0">
            <a:normAutofit/>
          </a:bodyPr>
          <a:p>
            <a:endParaRPr b="0" lang="en-IN" sz="1400" spc="-1" strike="noStrike">
              <a:solidFill>
                <a:srgbClr val="000000"/>
              </a:solidFill>
              <a:latin typeface="Arial"/>
            </a:endParaRPr>
          </a:p>
        </p:txBody>
      </p:sp>
      <p:sp>
        <p:nvSpPr>
          <p:cNvPr id="27" name="PlaceHolder 4"/>
          <p:cNvSpPr>
            <a:spLocks noGrp="1"/>
          </p:cNvSpPr>
          <p:nvPr>
            <p:ph type="body"/>
          </p:nvPr>
        </p:nvSpPr>
        <p:spPr>
          <a:xfrm>
            <a:off x="729360" y="3260160"/>
            <a:ext cx="7688520" cy="10782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29360" y="1322280"/>
            <a:ext cx="3787560" cy="1987920"/>
          </a:xfrm>
          <a:prstGeom prst="rect">
            <a:avLst/>
          </a:prstGeom>
        </p:spPr>
        <p:txBody>
          <a:bodyPr tIns="91440" bIns="91440">
            <a:noAutofit/>
          </a:bodyPr>
          <a:p>
            <a:pPr algn="ctr"/>
            <a:r>
              <a:rPr b="0" lang="en-IN" sz="4000" spc="-1" strike="noStrike">
                <a:solidFill>
                  <a:srgbClr val="000000"/>
                </a:solidFill>
                <a:latin typeface="Arial"/>
              </a:rPr>
              <a:t>Click to edit the title text format</a:t>
            </a:r>
            <a:endParaRPr b="0" lang="en-IN" sz="4000" spc="-1" strike="noStrike">
              <a:solidFill>
                <a:srgbClr val="000000"/>
              </a:solidFill>
              <a:latin typeface="Arial"/>
            </a:endParaRPr>
          </a:p>
        </p:txBody>
      </p:sp>
      <p:sp>
        <p:nvSpPr>
          <p:cNvPr id="1" name="PlaceHolder 2"/>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pPr>
            <a:fld id="{CC8651E7-4767-4375-BD30-AD0FB3D65D6B}" type="slidenum">
              <a:rPr b="0" lang="en" sz="1000" spc="-1" strike="noStrike">
                <a:solidFill>
                  <a:srgbClr val="595959"/>
                </a:solidFill>
                <a:latin typeface="Lato"/>
                <a:ea typeface="Lato"/>
              </a:rPr>
              <a:t>&lt;number&gt;</a:t>
            </a:fld>
            <a:endParaRPr b="0" lang="en-IN" sz="1000" spc="-1" strike="noStrike">
              <a:latin typeface="Times New Roman"/>
            </a:endParaRPr>
          </a:p>
        </p:txBody>
      </p:sp>
      <p:grpSp>
        <p:nvGrpSpPr>
          <p:cNvPr id="2" name="Group 3"/>
          <p:cNvGrpSpPr/>
          <p:nvPr/>
        </p:nvGrpSpPr>
        <p:grpSpPr>
          <a:xfrm>
            <a:off x="830520" y="1191600"/>
            <a:ext cx="745200" cy="45360"/>
            <a:chOff x="830520" y="1191600"/>
            <a:chExt cx="745200" cy="45360"/>
          </a:xfrm>
        </p:grpSpPr>
        <p:sp>
          <p:nvSpPr>
            <p:cNvPr id="3" name="CustomShape 4"/>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4" name="CustomShape 5"/>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5" name="CustomShape 6"/>
          <p:cNvSpPr/>
          <p:nvPr/>
        </p:nvSpPr>
        <p:spPr>
          <a:xfrm>
            <a:off x="0" y="0"/>
            <a:ext cx="9143640" cy="487440"/>
          </a:xfrm>
          <a:prstGeom prst="rect">
            <a:avLst/>
          </a:prstGeom>
          <a:solidFill>
            <a:schemeClr val="lt1"/>
          </a:solidFill>
          <a:ln>
            <a:noFill/>
          </a:ln>
        </p:spPr>
        <p:style>
          <a:lnRef idx="0"/>
          <a:fillRef idx="0"/>
          <a:effectRef idx="0"/>
          <a:fontRef idx="minor"/>
        </p:style>
      </p:sp>
      <p:sp>
        <p:nvSpPr>
          <p:cNvPr id="6"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0" y="0"/>
            <a:ext cx="9143640" cy="487440"/>
          </a:xfrm>
          <a:prstGeom prst="rect">
            <a:avLst/>
          </a:prstGeom>
          <a:solidFill>
            <a:schemeClr val="lt2"/>
          </a:solidFill>
          <a:ln>
            <a:noFill/>
          </a:ln>
        </p:spPr>
        <p:style>
          <a:lnRef idx="0"/>
          <a:fillRef idx="0"/>
          <a:effectRef idx="0"/>
          <a:fontRef idx="minor"/>
        </p:style>
      </p:sp>
      <p:grpSp>
        <p:nvGrpSpPr>
          <p:cNvPr id="44" name="Group 2"/>
          <p:cNvGrpSpPr/>
          <p:nvPr/>
        </p:nvGrpSpPr>
        <p:grpSpPr>
          <a:xfrm>
            <a:off x="830520" y="1191600"/>
            <a:ext cx="745200" cy="45360"/>
            <a:chOff x="830520" y="1191600"/>
            <a:chExt cx="745200" cy="45360"/>
          </a:xfrm>
        </p:grpSpPr>
        <p:sp>
          <p:nvSpPr>
            <p:cNvPr id="45"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46"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47" name="PlaceHolder 5"/>
          <p:cNvSpPr>
            <a:spLocks noGrp="1"/>
          </p:cNvSpPr>
          <p:nvPr>
            <p:ph type="title"/>
          </p:nvPr>
        </p:nvSpPr>
        <p:spPr>
          <a:xfrm>
            <a:off x="729360" y="1318680"/>
            <a:ext cx="7688520" cy="534960"/>
          </a:xfrm>
          <a:prstGeom prst="rect">
            <a:avLst/>
          </a:prstGeom>
        </p:spPr>
        <p:txBody>
          <a:bodyPr tIns="91440" bIns="91440">
            <a:noAutofit/>
          </a:bodyPr>
          <a:p>
            <a:pPr algn="ct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48" name="PlaceHolder 6"/>
          <p:cNvSpPr>
            <a:spLocks noGrp="1"/>
          </p:cNvSpPr>
          <p:nvPr>
            <p:ph type="body"/>
          </p:nvPr>
        </p:nvSpPr>
        <p:spPr>
          <a:xfrm>
            <a:off x="729360" y="2079000"/>
            <a:ext cx="7688520" cy="226080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49" name="PlaceHolder 7"/>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pPr>
            <a:fld id="{A0ED59D6-976A-468B-BB1B-71F5172CAFBC}"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9988"/>
        </a:solidFill>
      </p:bgPr>
    </p:bg>
    <p:spTree>
      <p:nvGrpSpPr>
        <p:cNvPr id="1" name=""/>
        <p:cNvGrpSpPr/>
        <p:nvPr/>
      </p:nvGrpSpPr>
      <p:grpSpPr>
        <a:xfrm>
          <a:off x="0" y="0"/>
          <a:ext cx="0" cy="0"/>
          <a:chOff x="0" y="0"/>
          <a:chExt cx="0" cy="0"/>
        </a:xfrm>
      </p:grpSpPr>
      <p:grpSp>
        <p:nvGrpSpPr>
          <p:cNvPr id="86" name="Group 1"/>
          <p:cNvGrpSpPr/>
          <p:nvPr/>
        </p:nvGrpSpPr>
        <p:grpSpPr>
          <a:xfrm>
            <a:off x="830520" y="1191600"/>
            <a:ext cx="745200" cy="45360"/>
            <a:chOff x="830520" y="1191600"/>
            <a:chExt cx="745200" cy="45360"/>
          </a:xfrm>
        </p:grpSpPr>
        <p:sp>
          <p:nvSpPr>
            <p:cNvPr id="87" name="CustomShape 2"/>
            <p:cNvSpPr/>
            <p:nvPr/>
          </p:nvSpPr>
          <p:spPr>
            <a:xfrm rot="16200000">
              <a:off x="1366560" y="1027800"/>
              <a:ext cx="45360" cy="372600"/>
            </a:xfrm>
            <a:prstGeom prst="rect">
              <a:avLst/>
            </a:prstGeom>
            <a:solidFill>
              <a:schemeClr val="lt1"/>
            </a:solidFill>
            <a:ln>
              <a:noFill/>
            </a:ln>
          </p:spPr>
          <p:style>
            <a:lnRef idx="0"/>
            <a:fillRef idx="0"/>
            <a:effectRef idx="0"/>
            <a:fontRef idx="minor"/>
          </p:style>
        </p:sp>
        <p:sp>
          <p:nvSpPr>
            <p:cNvPr id="88" name="CustomShape 3"/>
            <p:cNvSpPr/>
            <p:nvPr/>
          </p:nvSpPr>
          <p:spPr>
            <a:xfrm rot="16200000">
              <a:off x="995400" y="1026360"/>
              <a:ext cx="45360" cy="375480"/>
            </a:xfrm>
            <a:prstGeom prst="rect">
              <a:avLst/>
            </a:prstGeom>
            <a:solidFill>
              <a:schemeClr val="lt1"/>
            </a:solidFill>
            <a:ln>
              <a:noFill/>
            </a:ln>
          </p:spPr>
          <p:style>
            <a:lnRef idx="0"/>
            <a:fillRef idx="0"/>
            <a:effectRef idx="0"/>
            <a:fontRef idx="minor"/>
          </p:style>
        </p:sp>
      </p:grpSp>
      <p:sp>
        <p:nvSpPr>
          <p:cNvPr id="89" name="PlaceHolder 4"/>
          <p:cNvSpPr>
            <a:spLocks noGrp="1"/>
          </p:cNvSpPr>
          <p:nvPr>
            <p:ph type="title"/>
          </p:nvPr>
        </p:nvSpPr>
        <p:spPr>
          <a:xfrm>
            <a:off x="729360" y="1322280"/>
            <a:ext cx="7688160" cy="1518120"/>
          </a:xfrm>
          <a:prstGeom prst="rect">
            <a:avLst/>
          </a:prstGeom>
        </p:spPr>
        <p:txBody>
          <a:bodyPr tIns="91440" bIns="91440">
            <a:noAutofit/>
          </a:bodyPr>
          <a:p>
            <a:pPr algn="ct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90" name="PlaceHolder 5"/>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pPr>
            <a:fld id="{50E9C6C6-7610-4E04-BB1A-CA4FDC19904E}" type="slidenum">
              <a:rPr b="0" lang="en" sz="1000" spc="-1" strike="noStrike">
                <a:solidFill>
                  <a:srgbClr val="ffffff"/>
                </a:solidFill>
                <a:latin typeface="Lato"/>
                <a:ea typeface="Lato"/>
              </a:rPr>
              <a:t>&lt;number&gt;</a:t>
            </a:fld>
            <a:endParaRPr b="0" lang="en-IN" sz="1000" spc="-1" strike="noStrike">
              <a:latin typeface="Times New Roman"/>
            </a:endParaRPr>
          </a:p>
        </p:txBody>
      </p:sp>
      <p:sp>
        <p:nvSpPr>
          <p:cNvPr id="91"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CustomShape 1"/>
          <p:cNvSpPr/>
          <p:nvPr/>
        </p:nvSpPr>
        <p:spPr>
          <a:xfrm>
            <a:off x="0" y="0"/>
            <a:ext cx="4571640" cy="5143320"/>
          </a:xfrm>
          <a:prstGeom prst="rect">
            <a:avLst/>
          </a:prstGeom>
          <a:solidFill>
            <a:schemeClr val="lt2"/>
          </a:solidFill>
          <a:ln>
            <a:noFill/>
          </a:ln>
        </p:spPr>
        <p:style>
          <a:lnRef idx="0"/>
          <a:fillRef idx="0"/>
          <a:effectRef idx="0"/>
          <a:fontRef idx="minor"/>
        </p:style>
      </p:sp>
      <p:grpSp>
        <p:nvGrpSpPr>
          <p:cNvPr id="129" name="Group 2"/>
          <p:cNvGrpSpPr/>
          <p:nvPr/>
        </p:nvGrpSpPr>
        <p:grpSpPr>
          <a:xfrm>
            <a:off x="830520" y="1191600"/>
            <a:ext cx="745200" cy="45360"/>
            <a:chOff x="830520" y="1191600"/>
            <a:chExt cx="745200" cy="45360"/>
          </a:xfrm>
        </p:grpSpPr>
        <p:sp>
          <p:nvSpPr>
            <p:cNvPr id="130"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131"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132" name="PlaceHolder 5"/>
          <p:cNvSpPr>
            <a:spLocks noGrp="1"/>
          </p:cNvSpPr>
          <p:nvPr>
            <p:ph type="title"/>
          </p:nvPr>
        </p:nvSpPr>
        <p:spPr>
          <a:xfrm>
            <a:off x="730080" y="1318680"/>
            <a:ext cx="3300480" cy="1686960"/>
          </a:xfrm>
          <a:prstGeom prst="rect">
            <a:avLst/>
          </a:prstGeom>
        </p:spPr>
        <p:txBody>
          <a:bodyPr tIns="91440" bIns="91440">
            <a:noAutofit/>
          </a:bodyPr>
          <a:p>
            <a:pPr algn="ct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133" name="PlaceHolder 6"/>
          <p:cNvSpPr>
            <a:spLocks noGrp="1"/>
          </p:cNvSpPr>
          <p:nvPr>
            <p:ph type="body"/>
          </p:nvPr>
        </p:nvSpPr>
        <p:spPr>
          <a:xfrm>
            <a:off x="5174280" y="1352520"/>
            <a:ext cx="3373920" cy="302508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134" name="PlaceHolder 7"/>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pPr>
            <a:fld id="{A4AF241B-1913-4586-AE6D-BA31642EF294}"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1" name="Google Shape;100;p12" descr="Side view of hands writing in a notebook at a cafe"/>
          <p:cNvPicPr/>
          <p:nvPr/>
        </p:nvPicPr>
        <p:blipFill>
          <a:blip r:embed="rId2"/>
          <a:srcRect l="9051" t="12065" r="54359" b="26450"/>
          <a:stretch/>
        </p:blipFill>
        <p:spPr>
          <a:xfrm>
            <a:off x="0" y="0"/>
            <a:ext cx="4571640" cy="5143320"/>
          </a:xfrm>
          <a:prstGeom prst="rect">
            <a:avLst/>
          </a:prstGeom>
          <a:ln>
            <a:noFill/>
          </a:ln>
        </p:spPr>
      </p:pic>
      <p:sp>
        <p:nvSpPr>
          <p:cNvPr id="172" name="CustomShape 1"/>
          <p:cNvSpPr/>
          <p:nvPr/>
        </p:nvSpPr>
        <p:spPr>
          <a:xfrm>
            <a:off x="1800" y="0"/>
            <a:ext cx="4568400" cy="5143320"/>
          </a:xfrm>
          <a:prstGeom prst="rect">
            <a:avLst/>
          </a:prstGeom>
          <a:solidFill>
            <a:srgbClr val="178d7d">
              <a:alpha val="68000"/>
            </a:srgbClr>
          </a:solidFill>
          <a:ln>
            <a:noFill/>
          </a:ln>
        </p:spPr>
        <p:style>
          <a:lnRef idx="0"/>
          <a:fillRef idx="0"/>
          <a:effectRef idx="0"/>
          <a:fontRef idx="minor"/>
        </p:style>
      </p:sp>
      <p:grpSp>
        <p:nvGrpSpPr>
          <p:cNvPr id="173" name="Group 2"/>
          <p:cNvGrpSpPr/>
          <p:nvPr/>
        </p:nvGrpSpPr>
        <p:grpSpPr>
          <a:xfrm>
            <a:off x="830520" y="1191600"/>
            <a:ext cx="745200" cy="45360"/>
            <a:chOff x="830520" y="1191600"/>
            <a:chExt cx="745200" cy="45360"/>
          </a:xfrm>
        </p:grpSpPr>
        <p:sp>
          <p:nvSpPr>
            <p:cNvPr id="174" name="CustomShape 3"/>
            <p:cNvSpPr/>
            <p:nvPr/>
          </p:nvSpPr>
          <p:spPr>
            <a:xfrm rot="16200000">
              <a:off x="1366560" y="1027800"/>
              <a:ext cx="45360" cy="372600"/>
            </a:xfrm>
            <a:prstGeom prst="rect">
              <a:avLst/>
            </a:prstGeom>
            <a:solidFill>
              <a:srgbClr val="ffffff"/>
            </a:solidFill>
            <a:ln>
              <a:noFill/>
            </a:ln>
          </p:spPr>
          <p:style>
            <a:lnRef idx="0"/>
            <a:fillRef idx="0"/>
            <a:effectRef idx="0"/>
            <a:fontRef idx="minor"/>
          </p:style>
        </p:sp>
        <p:sp>
          <p:nvSpPr>
            <p:cNvPr id="175" name="CustomShape 4"/>
            <p:cNvSpPr/>
            <p:nvPr/>
          </p:nvSpPr>
          <p:spPr>
            <a:xfrm rot="16200000">
              <a:off x="995400" y="1026360"/>
              <a:ext cx="45360" cy="375480"/>
            </a:xfrm>
            <a:prstGeom prst="rect">
              <a:avLst/>
            </a:prstGeom>
            <a:solidFill>
              <a:srgbClr val="ffffff"/>
            </a:solidFill>
            <a:ln>
              <a:noFill/>
            </a:ln>
          </p:spPr>
          <p:style>
            <a:lnRef idx="0"/>
            <a:fillRef idx="0"/>
            <a:effectRef idx="0"/>
            <a:fontRef idx="minor"/>
          </p:style>
        </p:sp>
      </p:grpSp>
      <p:sp>
        <p:nvSpPr>
          <p:cNvPr id="176" name="PlaceHolder 5"/>
          <p:cNvSpPr>
            <a:spLocks noGrp="1"/>
          </p:cNvSpPr>
          <p:nvPr>
            <p:ph type="title"/>
          </p:nvPr>
        </p:nvSpPr>
        <p:spPr>
          <a:xfrm>
            <a:off x="730080" y="1318680"/>
            <a:ext cx="3300480" cy="1686960"/>
          </a:xfrm>
          <a:prstGeom prst="rect">
            <a:avLst/>
          </a:prstGeom>
        </p:spPr>
        <p:txBody>
          <a:bodyPr tIns="91440" bIns="91440">
            <a:noAutofit/>
          </a:bodyPr>
          <a:p>
            <a:pPr algn="ct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177" name="PlaceHolder 6"/>
          <p:cNvSpPr>
            <a:spLocks noGrp="1"/>
          </p:cNvSpPr>
          <p:nvPr>
            <p:ph type="body"/>
          </p:nvPr>
        </p:nvSpPr>
        <p:spPr>
          <a:xfrm>
            <a:off x="5174280" y="1352520"/>
            <a:ext cx="3373920" cy="302508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178" name="PlaceHolder 7"/>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pPr>
            <a:fld id="{F01F05F2-C4E8-401B-9714-4894C565BB67}"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 name="PlaceHolder 1"/>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pPr>
            <a:fld id="{B92F0798-C33E-4FC6-BB05-9A91A96A59ED}" type="slidenum">
              <a:rPr b="0" lang="en" sz="1000" spc="-1" strike="noStrike">
                <a:solidFill>
                  <a:srgbClr val="595959"/>
                </a:solidFill>
                <a:latin typeface="Lato"/>
                <a:ea typeface="Lato"/>
              </a:rPr>
              <a:t>&lt;number&gt;</a:t>
            </a:fld>
            <a:endParaRPr b="0" lang="en-IN" sz="1000" spc="-1" strike="noStrike">
              <a:latin typeface="Times New Roman"/>
            </a:endParaRPr>
          </a:p>
        </p:txBody>
      </p:sp>
      <p:sp>
        <p:nvSpPr>
          <p:cNvPr id="216"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17"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4" name="PlaceHolder 1"/>
          <p:cNvSpPr>
            <a:spLocks noGrp="1"/>
          </p:cNvSpPr>
          <p:nvPr>
            <p:ph type="body"/>
          </p:nvPr>
        </p:nvSpPr>
        <p:spPr>
          <a:xfrm>
            <a:off x="725040" y="4372560"/>
            <a:ext cx="7697160" cy="460080"/>
          </a:xfrm>
          <a:prstGeom prst="rect">
            <a:avLst/>
          </a:prstGeom>
        </p:spPr>
        <p:txBody>
          <a:bodyPr tIns="91440" bIns="91440" anchor="ctr">
            <a:noAutofit/>
          </a:bodyPr>
          <a:p>
            <a:pPr marL="432000" indent="-324000" algn="ctr">
              <a:spcBef>
                <a:spcPts val="1417"/>
              </a:spcBef>
              <a:buClr>
                <a:srgbClr val="000000"/>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255" name="PlaceHolder 2"/>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pPr>
            <a:fld id="{E17AB0FE-A539-47B4-881D-78A25F9A58C4}" type="slidenum">
              <a:rPr b="0" lang="en" sz="1000" spc="-1" strike="noStrike">
                <a:solidFill>
                  <a:srgbClr val="595959"/>
                </a:solidFill>
                <a:latin typeface="Lato"/>
                <a:ea typeface="Lato"/>
              </a:rPr>
              <a:t>&lt;number&gt;</a:t>
            </a:fld>
            <a:endParaRPr b="0" lang="en-IN" sz="1000" spc="-1" strike="noStrike">
              <a:latin typeface="Times New Roman"/>
            </a:endParaRPr>
          </a:p>
        </p:txBody>
      </p:sp>
      <p:sp>
        <p:nvSpPr>
          <p:cNvPr id="256" name="PlaceHolder 3"/>
          <p:cNvSpPr>
            <a:spLocks noGrp="1"/>
          </p:cNvSpPr>
          <p:nvPr>
            <p:ph type="title"/>
          </p:nvPr>
        </p:nvSpPr>
        <p:spPr>
          <a:xfrm>
            <a:off x="457200" y="205200"/>
            <a:ext cx="8229240" cy="8586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hyperlink" Target="https://github.com/enti-re/geriatric-agility-detection-/tree/5fca853aeb0cbc4462af273e77666b20de191979" TargetMode="External"/><Relationship Id="rId2" Type="http://schemas.openxmlformats.org/officeDocument/2006/relationships/hyperlink" Target="https://github.com/enti-re/geriatric-agility-detection-/tree/a28260e63d3627fa184a7be779c299fd59b9d7a4" TargetMode="External"/><Relationship Id="rId3" Type="http://schemas.openxmlformats.org/officeDocument/2006/relationships/hyperlink" Target="https://github.com/enti-re/geriatric-agility-detection-/tree/2d1c298a576bb51ae68a40a345ce8fe7bd2df289" TargetMode="External"/><Relationship Id="rId4" Type="http://schemas.openxmlformats.org/officeDocument/2006/relationships/hyperlink" Target="https://github.com/enti-re/geriatric-agility-detection-/tree/d8870d83b7ebef1ba5087f362a96ab464502c5ac" TargetMode="External"/><Relationship Id="rId5" Type="http://schemas.openxmlformats.org/officeDocument/2006/relationships/hyperlink" Target="https://github.com/enti-re/geriatric-agility-detection-/tree/937f575b9a8c4b45ac5a73f5c335fbd439567259" TargetMode="External"/><Relationship Id="rId6" Type="http://schemas.openxmlformats.org/officeDocument/2006/relationships/hyperlink" Target="https://github.com/enti-re/geriatric-agility-detection-/tree/e108afbe594f344d26aa793a4b50aa9ce0af52da" TargetMode="External"/><Relationship Id="rId7" Type="http://schemas.openxmlformats.org/officeDocument/2006/relationships/hyperlink" Target="https://github.com/enti-re/geriatric-agility-detection-/tree/6201d939b38546b40d3771b57f23e03b56a199f7" TargetMode="External"/><Relationship Id="rId8" Type="http://schemas.openxmlformats.org/officeDocument/2006/relationships/hyperlink" Target="https://github.com/enti-re/geriatric-agility-detection-/tree/2738e09c2d9cafd3ce84e4b588cc2f05de4c7459" TargetMode="External"/><Relationship Id="rId9" Type="http://schemas.openxmlformats.org/officeDocument/2006/relationships/hyperlink" Target="https://github.com/enti-re/geriatric-agility-detection-/commit/c509c4bd81236105ac4aec30215c0409a8d7bf42" TargetMode="External"/><Relationship Id="rId10"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hyperlink" Target="https://github.com/enti-re/geriatric-agility-detection-" TargetMode="External"/><Relationship Id="rId2" Type="http://schemas.openxmlformats.org/officeDocument/2006/relationships/image" Target="../media/image19.png"/><Relationship Id="rId3" Type="http://schemas.openxmlformats.org/officeDocument/2006/relationships/hyperlink" Target="https://www.hqsc.govt.nz/assets/Falls/PR/005-falls-toolkit-chair-stand-test.pdf" TargetMode="External"/><Relationship Id="rId4" Type="http://schemas.openxmlformats.org/officeDocument/2006/relationships/hyperlink" Target="https://www.mdpi.com/1424-8220/19/6/1370/pdf" TargetMode="External"/><Relationship Id="rId5" Type="http://schemas.openxmlformats.org/officeDocument/2006/relationships/hyperlink" Target="https://www.mdpi.com/1424-8220/19/6/1370/pdf" TargetMode="External"/><Relationship Id="rId6" Type="http://schemas.openxmlformats.org/officeDocument/2006/relationships/image" Target="../media/image20.jpeg"/><Relationship Id="rId7"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Google Shape;135;p17" descr="Open Chromebook laptop computer"/>
          <p:cNvPicPr/>
          <p:nvPr/>
        </p:nvPicPr>
        <p:blipFill>
          <a:blip r:embed="rId1"/>
          <a:srcRect l="0" t="0" r="3344" b="0"/>
          <a:stretch/>
        </p:blipFill>
        <p:spPr>
          <a:xfrm>
            <a:off x="4606920" y="1399680"/>
            <a:ext cx="4536720" cy="2822040"/>
          </a:xfrm>
          <a:prstGeom prst="rect">
            <a:avLst/>
          </a:prstGeom>
          <a:ln>
            <a:noFill/>
          </a:ln>
        </p:spPr>
      </p:pic>
      <p:sp>
        <p:nvSpPr>
          <p:cNvPr id="294" name="TextShape 1"/>
          <p:cNvSpPr txBox="1"/>
          <p:nvPr/>
        </p:nvSpPr>
        <p:spPr>
          <a:xfrm>
            <a:off x="729360" y="1322280"/>
            <a:ext cx="3787560" cy="2221920"/>
          </a:xfrm>
          <a:prstGeom prst="rect">
            <a:avLst/>
          </a:prstGeom>
          <a:noFill/>
          <a:ln>
            <a:noFill/>
          </a:ln>
        </p:spPr>
        <p:txBody>
          <a:bodyPr tIns="91440" bIns="91440">
            <a:noAutofit/>
          </a:bodyPr>
          <a:p>
            <a:pPr>
              <a:lnSpc>
                <a:spcPct val="100000"/>
              </a:lnSpc>
            </a:pPr>
            <a:r>
              <a:rPr b="1" lang="en" sz="4000" spc="-1" strike="noStrike">
                <a:solidFill>
                  <a:srgbClr val="1a1a1a"/>
                </a:solidFill>
                <a:latin typeface="Raleway"/>
                <a:ea typeface="Raleway"/>
              </a:rPr>
              <a:t>Geriatric Agility Detection</a:t>
            </a:r>
            <a:endParaRPr b="0" lang="en-IN" sz="4000" spc="-1" strike="noStrike">
              <a:solidFill>
                <a:srgbClr val="000000"/>
              </a:solidFill>
              <a:latin typeface="Arial"/>
            </a:endParaRPr>
          </a:p>
        </p:txBody>
      </p:sp>
      <p:sp>
        <p:nvSpPr>
          <p:cNvPr id="295" name="CustomShape 2"/>
          <p:cNvSpPr/>
          <p:nvPr/>
        </p:nvSpPr>
        <p:spPr>
          <a:xfrm>
            <a:off x="487080" y="3769920"/>
            <a:ext cx="3220920" cy="568800"/>
          </a:xfrm>
          <a:prstGeom prst="rect">
            <a:avLst/>
          </a:prstGeom>
          <a:noFill/>
          <a:ln>
            <a:noFill/>
          </a:ln>
        </p:spPr>
        <p:style>
          <a:lnRef idx="0"/>
          <a:fillRef idx="0"/>
          <a:effectRef idx="0"/>
          <a:fontRef idx="minor"/>
        </p:style>
        <p:txBody>
          <a:bodyPr tIns="91440" bIns="91440">
            <a:noAutofit/>
          </a:bodyPr>
          <a:p>
            <a:pPr>
              <a:lnSpc>
                <a:spcPct val="100000"/>
              </a:lnSpc>
            </a:pPr>
            <a:r>
              <a:rPr b="0" lang="en" sz="2700" spc="-1" strike="noStrike">
                <a:solidFill>
                  <a:srgbClr val="000000"/>
                </a:solidFill>
                <a:latin typeface="Raleway"/>
                <a:ea typeface="Raleway"/>
              </a:rPr>
              <a:t>Minor Project 2020</a:t>
            </a:r>
            <a:endParaRPr b="0" lang="en-IN" sz="2700" spc="-1" strike="noStrike">
              <a:latin typeface="Arial"/>
            </a:endParaRPr>
          </a:p>
          <a:p>
            <a:pPr>
              <a:lnSpc>
                <a:spcPct val="100000"/>
              </a:lnSpc>
            </a:pPr>
            <a:endParaRPr b="0" lang="en-IN" sz="2700" spc="-1" strike="noStrike">
              <a:latin typeface="Arial"/>
            </a:endParaRPr>
          </a:p>
        </p:txBody>
      </p:sp>
      <p:pic>
        <p:nvPicPr>
          <p:cNvPr id="296" name="Google Shape;138;p17" descr=""/>
          <p:cNvPicPr/>
          <p:nvPr/>
        </p:nvPicPr>
        <p:blipFill>
          <a:blip r:embed="rId2"/>
          <a:stretch/>
        </p:blipFill>
        <p:spPr>
          <a:xfrm>
            <a:off x="5168880" y="1638720"/>
            <a:ext cx="3504960" cy="1994760"/>
          </a:xfrm>
          <a:prstGeom prst="rect">
            <a:avLst/>
          </a:prstGeom>
          <a:ln>
            <a:noFill/>
          </a:ln>
        </p:spPr>
      </p:pic>
      <p:pic>
        <p:nvPicPr>
          <p:cNvPr id="297" name="Google Shape;139;p17" descr=""/>
          <p:cNvPicPr/>
          <p:nvPr/>
        </p:nvPicPr>
        <p:blipFill>
          <a:blip r:embed="rId3"/>
          <a:stretch/>
        </p:blipFill>
        <p:spPr>
          <a:xfrm>
            <a:off x="5145120" y="1663560"/>
            <a:ext cx="3504960" cy="196992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729360" y="1318680"/>
            <a:ext cx="7688520" cy="534960"/>
          </a:xfrm>
          <a:prstGeom prst="rect">
            <a:avLst/>
          </a:prstGeom>
          <a:noFill/>
          <a:ln>
            <a:noFill/>
          </a:ln>
        </p:spPr>
        <p:txBody>
          <a:bodyPr tIns="91440" bIns="91440">
            <a:noAutofit/>
          </a:bodyPr>
          <a:p>
            <a:pPr>
              <a:lnSpc>
                <a:spcPct val="100000"/>
              </a:lnSpc>
            </a:pPr>
            <a:r>
              <a:rPr b="1" lang="en" sz="3000" spc="-1" strike="noStrike">
                <a:solidFill>
                  <a:srgbClr val="1a1a1a"/>
                </a:solidFill>
                <a:latin typeface="Raleway"/>
                <a:ea typeface="Raleway"/>
              </a:rPr>
              <a:t>Solution description</a:t>
            </a:r>
            <a:endParaRPr b="0" lang="en-IN" sz="3000" spc="-1" strike="noStrike">
              <a:solidFill>
                <a:srgbClr val="000000"/>
              </a:solidFill>
              <a:latin typeface="Arial"/>
            </a:endParaRPr>
          </a:p>
        </p:txBody>
      </p:sp>
      <p:sp>
        <p:nvSpPr>
          <p:cNvPr id="323" name="TextShape 2"/>
          <p:cNvSpPr txBox="1"/>
          <p:nvPr/>
        </p:nvSpPr>
        <p:spPr>
          <a:xfrm>
            <a:off x="729360" y="2079000"/>
            <a:ext cx="7688520" cy="2260800"/>
          </a:xfrm>
          <a:prstGeom prst="rect">
            <a:avLst/>
          </a:prstGeom>
          <a:noFill/>
          <a:ln>
            <a:noFill/>
          </a:ln>
        </p:spPr>
        <p:txBody>
          <a:bodyPr tIns="91440" bIns="91440">
            <a:noAutofit/>
          </a:bodyPr>
          <a:p>
            <a:pPr marL="457200">
              <a:lnSpc>
                <a:spcPct val="100000"/>
              </a:lnSpc>
            </a:pPr>
            <a:r>
              <a:rPr b="0" lang="en" sz="2000" spc="-1" strike="noStrike">
                <a:solidFill>
                  <a:srgbClr val="3a3f50"/>
                </a:solidFill>
                <a:latin typeface="Comfortaa"/>
                <a:ea typeface="Comfortaa"/>
              </a:rPr>
              <a:t>The program would be able to count the number of times a person does </a:t>
            </a:r>
            <a:r>
              <a:rPr b="0" i="1" lang="en" sz="2000" spc="-1" strike="noStrike">
                <a:solidFill>
                  <a:srgbClr val="3a3f50"/>
                </a:solidFill>
                <a:latin typeface="Comfortaa"/>
                <a:ea typeface="Comfortaa"/>
              </a:rPr>
              <a:t>complete chair stands </a:t>
            </a:r>
            <a:r>
              <a:rPr b="0" lang="en" sz="2000" spc="-1" strike="noStrike">
                <a:solidFill>
                  <a:srgbClr val="3a3f50"/>
                </a:solidFill>
                <a:latin typeface="Comfortaa"/>
                <a:ea typeface="Comfortaa"/>
              </a:rPr>
              <a:t>as part of the </a:t>
            </a:r>
            <a:r>
              <a:rPr b="0" i="1" lang="en" sz="2000" spc="-1" strike="noStrike">
                <a:solidFill>
                  <a:srgbClr val="3a3f50"/>
                </a:solidFill>
                <a:latin typeface="Comfortaa"/>
                <a:ea typeface="Comfortaa"/>
              </a:rPr>
              <a:t>chair stand test </a:t>
            </a:r>
            <a:r>
              <a:rPr b="0" lang="en" sz="2000" spc="-1" strike="noStrike">
                <a:solidFill>
                  <a:srgbClr val="3a3f50"/>
                </a:solidFill>
                <a:latin typeface="Comfortaa"/>
                <a:ea typeface="Comfortaa"/>
              </a:rPr>
              <a:t>with the help of just a camera.</a:t>
            </a:r>
            <a:endParaRPr b="0" lang="en-IN" sz="2000" spc="-1" strike="noStrike">
              <a:solidFill>
                <a:srgbClr val="000000"/>
              </a:solidFill>
              <a:latin typeface="Arial"/>
            </a:endParaRPr>
          </a:p>
          <a:p>
            <a:pPr marL="457200">
              <a:lnSpc>
                <a:spcPct val="100000"/>
              </a:lnSpc>
            </a:pPr>
            <a:endParaRPr b="0" lang="en-IN" sz="2000" spc="-1" strike="noStrike">
              <a:solidFill>
                <a:srgbClr val="000000"/>
              </a:solidFill>
              <a:latin typeface="Arial"/>
            </a:endParaRPr>
          </a:p>
          <a:p>
            <a:pPr marL="457200">
              <a:lnSpc>
                <a:spcPct val="100000"/>
              </a:lnSpc>
            </a:pPr>
            <a:r>
              <a:rPr b="0" lang="en" sz="2100" spc="-1" strike="noStrike">
                <a:solidFill>
                  <a:srgbClr val="3a3f50"/>
                </a:solidFill>
                <a:latin typeface="Comfortaa"/>
                <a:ea typeface="Comfortaa"/>
              </a:rPr>
              <a:t>It will then tell the user how they performed based on their age and gender.</a:t>
            </a:r>
            <a:endParaRPr b="0" lang="en-IN"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815400" y="1318680"/>
            <a:ext cx="7688520" cy="534960"/>
          </a:xfrm>
          <a:prstGeom prst="rect">
            <a:avLst/>
          </a:prstGeom>
          <a:noFill/>
          <a:ln>
            <a:noFill/>
          </a:ln>
        </p:spPr>
        <p:txBody>
          <a:bodyPr tIns="91440" bIns="91440">
            <a:noAutofit/>
          </a:bodyPr>
          <a:p>
            <a:pPr>
              <a:lnSpc>
                <a:spcPct val="100000"/>
              </a:lnSpc>
            </a:pPr>
            <a:r>
              <a:rPr b="1" lang="en" sz="3000" spc="-1" strike="noStrike">
                <a:solidFill>
                  <a:srgbClr val="1a1a1a"/>
                </a:solidFill>
                <a:latin typeface="Raleway"/>
                <a:ea typeface="Raleway"/>
              </a:rPr>
              <a:t>Solution description</a:t>
            </a:r>
            <a:endParaRPr b="0" lang="en-IN" sz="3000" spc="-1" strike="noStrike">
              <a:solidFill>
                <a:srgbClr val="000000"/>
              </a:solidFill>
              <a:latin typeface="Arial"/>
            </a:endParaRPr>
          </a:p>
        </p:txBody>
      </p:sp>
      <p:sp>
        <p:nvSpPr>
          <p:cNvPr id="325" name="TextShape 2"/>
          <p:cNvSpPr txBox="1"/>
          <p:nvPr/>
        </p:nvSpPr>
        <p:spPr>
          <a:xfrm>
            <a:off x="1266480" y="2079000"/>
            <a:ext cx="7688520" cy="2592720"/>
          </a:xfrm>
          <a:prstGeom prst="rect">
            <a:avLst/>
          </a:prstGeom>
          <a:noFill/>
          <a:ln>
            <a:noFill/>
          </a:ln>
        </p:spPr>
        <p:txBody>
          <a:bodyPr tIns="91440" bIns="91440">
            <a:noAutofit/>
          </a:bodyPr>
          <a:p>
            <a:pPr>
              <a:lnSpc>
                <a:spcPct val="115000"/>
              </a:lnSpc>
              <a:spcAft>
                <a:spcPts val="1599"/>
              </a:spcAft>
            </a:pPr>
            <a:r>
              <a:rPr b="0" lang="en" sz="2100" spc="-1" strike="noStrike">
                <a:solidFill>
                  <a:srgbClr val="3a3f50"/>
                </a:solidFill>
                <a:latin typeface="Comfortaa"/>
                <a:ea typeface="Comfortaa"/>
              </a:rPr>
              <a:t>The program will make a virtual box above the user’s head and first register the background. Then it’ll constantly check for any kind of color change inside the box. So when the user enters/leaves the box to stand/sit, the program will be able to count the number of </a:t>
            </a:r>
            <a:r>
              <a:rPr b="0" i="1" lang="en" sz="2100" spc="-1" strike="noStrike">
                <a:solidFill>
                  <a:srgbClr val="3a3f50"/>
                </a:solidFill>
                <a:latin typeface="Comfortaa"/>
                <a:ea typeface="Comfortaa"/>
              </a:rPr>
              <a:t>complete chair stands.</a:t>
            </a:r>
            <a:endParaRPr b="0" lang="en-IN"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729360" y="1318680"/>
            <a:ext cx="7688520" cy="534960"/>
          </a:xfrm>
          <a:prstGeom prst="rect">
            <a:avLst/>
          </a:prstGeom>
          <a:noFill/>
          <a:ln>
            <a:noFill/>
          </a:ln>
        </p:spPr>
        <p:txBody>
          <a:bodyPr tIns="91440" bIns="91440">
            <a:noAutofit/>
          </a:bodyPr>
          <a:p>
            <a:pPr>
              <a:lnSpc>
                <a:spcPct val="100000"/>
              </a:lnSpc>
            </a:pPr>
            <a:r>
              <a:rPr b="1" lang="en" sz="3000" spc="-1" strike="noStrike">
                <a:solidFill>
                  <a:srgbClr val="1a1a1a"/>
                </a:solidFill>
                <a:latin typeface="Raleway"/>
                <a:ea typeface="Raleway"/>
              </a:rPr>
              <a:t>Why it’s better than existing solutions </a:t>
            </a:r>
            <a:endParaRPr b="0" lang="en-IN" sz="3000" spc="-1" strike="noStrike">
              <a:solidFill>
                <a:srgbClr val="000000"/>
              </a:solidFill>
              <a:latin typeface="Arial"/>
            </a:endParaRPr>
          </a:p>
        </p:txBody>
      </p:sp>
      <p:sp>
        <p:nvSpPr>
          <p:cNvPr id="327" name="TextShape 2"/>
          <p:cNvSpPr txBox="1"/>
          <p:nvPr/>
        </p:nvSpPr>
        <p:spPr>
          <a:xfrm>
            <a:off x="729360" y="2079000"/>
            <a:ext cx="7688520" cy="2260800"/>
          </a:xfrm>
          <a:prstGeom prst="rect">
            <a:avLst/>
          </a:prstGeom>
          <a:noFill/>
          <a:ln>
            <a:noFill/>
          </a:ln>
        </p:spPr>
        <p:txBody>
          <a:bodyPr tIns="91440" bIns="91440">
            <a:noAutofit/>
          </a:bodyPr>
          <a:p>
            <a:pPr>
              <a:lnSpc>
                <a:spcPct val="115000"/>
              </a:lnSpc>
            </a:pPr>
            <a:r>
              <a:rPr b="0" lang="en" sz="1800" spc="-1" strike="noStrike">
                <a:solidFill>
                  <a:srgbClr val="595959"/>
                </a:solidFill>
                <a:latin typeface="Comfortaa"/>
                <a:ea typeface="Comfortaa"/>
              </a:rPr>
              <a:t>There are no hardware requirements like sensor belts, force plates, or depth sensor cameras. While these do get the job done, they seem excessive for a simple task such as counting.</a:t>
            </a:r>
            <a:endParaRPr b="0" lang="en-IN" sz="1800" spc="-1" strike="noStrike">
              <a:solidFill>
                <a:srgbClr val="000000"/>
              </a:solidFill>
              <a:latin typeface="Arial"/>
            </a:endParaRPr>
          </a:p>
          <a:p>
            <a:pPr>
              <a:lnSpc>
                <a:spcPct val="115000"/>
              </a:lnSpc>
              <a:spcBef>
                <a:spcPts val="1599"/>
              </a:spcBef>
              <a:spcAft>
                <a:spcPts val="1599"/>
              </a:spcAft>
            </a:pPr>
            <a:r>
              <a:rPr b="0" lang="en" sz="1800" spc="-1" strike="noStrike">
                <a:solidFill>
                  <a:srgbClr val="595959"/>
                </a:solidFill>
                <a:latin typeface="Comfortaa"/>
                <a:ea typeface="Comfortaa"/>
              </a:rPr>
              <a:t>Our solution also works very well in low lighting conditions.</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729360" y="1322280"/>
            <a:ext cx="3787560" cy="1987920"/>
          </a:xfrm>
          <a:prstGeom prst="rect">
            <a:avLst/>
          </a:prstGeom>
          <a:noFill/>
          <a:ln>
            <a:noFill/>
          </a:ln>
        </p:spPr>
        <p:txBody>
          <a:bodyPr tIns="91440" bIns="91440">
            <a:noAutofit/>
          </a:bodyPr>
          <a:p>
            <a:pPr>
              <a:lnSpc>
                <a:spcPct val="100000"/>
              </a:lnSpc>
            </a:pPr>
            <a:r>
              <a:rPr b="1" lang="en" sz="4000" spc="-1" strike="noStrike">
                <a:solidFill>
                  <a:srgbClr val="1a1a1a"/>
                </a:solidFill>
                <a:latin typeface="Comfortaa"/>
                <a:ea typeface="Comfortaa"/>
              </a:rPr>
              <a:t>Data Flow</a:t>
            </a:r>
            <a:br/>
            <a:r>
              <a:rPr b="1" lang="en" sz="4000" spc="-1" strike="noStrike">
                <a:solidFill>
                  <a:srgbClr val="1a1a1a"/>
                </a:solidFill>
                <a:latin typeface="Comfortaa"/>
                <a:ea typeface="Comfortaa"/>
              </a:rPr>
              <a:t>Diagram</a:t>
            </a:r>
            <a:endParaRPr b="0" lang="en-IN" sz="4000" spc="-1" strike="noStrike">
              <a:solidFill>
                <a:srgbClr val="000000"/>
              </a:solidFill>
              <a:latin typeface="Arial"/>
            </a:endParaRPr>
          </a:p>
        </p:txBody>
      </p:sp>
      <p:sp>
        <p:nvSpPr>
          <p:cNvPr id="329" name="TextShape 2"/>
          <p:cNvSpPr txBox="1"/>
          <p:nvPr/>
        </p:nvSpPr>
        <p:spPr>
          <a:xfrm>
            <a:off x="729360" y="3132720"/>
            <a:ext cx="3787560" cy="1460520"/>
          </a:xfrm>
          <a:prstGeom prst="rect">
            <a:avLst/>
          </a:prstGeom>
          <a:noFill/>
          <a:ln>
            <a:noFill/>
          </a:ln>
        </p:spPr>
        <p:txBody>
          <a:bodyPr tIns="91440" bIns="91440">
            <a:noAutofit/>
          </a:bodyPr>
          <a:p>
            <a:pPr marL="457200" indent="-367920">
              <a:lnSpc>
                <a:spcPct val="100000"/>
              </a:lnSpc>
              <a:buClr>
                <a:srgbClr val="3a3f50"/>
              </a:buClr>
              <a:buFont typeface="Comfortaa"/>
              <a:buChar char="-"/>
            </a:pPr>
            <a:r>
              <a:rPr b="1" lang="en" sz="2200" spc="-1" strike="noStrike">
                <a:solidFill>
                  <a:srgbClr val="3a3f50"/>
                </a:solidFill>
                <a:latin typeface="Comfortaa"/>
                <a:ea typeface="Comfortaa"/>
              </a:rPr>
              <a:t>Level 0</a:t>
            </a:r>
            <a:endParaRPr b="0" lang="en-IN" sz="2200" spc="-1" strike="noStrike">
              <a:latin typeface="Arial"/>
            </a:endParaRPr>
          </a:p>
          <a:p>
            <a:pPr marL="457200" indent="-367920">
              <a:lnSpc>
                <a:spcPct val="100000"/>
              </a:lnSpc>
              <a:buClr>
                <a:srgbClr val="3a3f50"/>
              </a:buClr>
              <a:buFont typeface="Comfortaa"/>
              <a:buChar char="-"/>
            </a:pPr>
            <a:r>
              <a:rPr b="1" lang="en" sz="2200" spc="-1" strike="noStrike">
                <a:solidFill>
                  <a:srgbClr val="3a3f50"/>
                </a:solidFill>
                <a:latin typeface="Comfortaa"/>
                <a:ea typeface="Comfortaa"/>
              </a:rPr>
              <a:t>Level 1</a:t>
            </a:r>
            <a:endParaRPr b="0" lang="en-IN" sz="2200" spc="-1" strike="noStrike">
              <a:latin typeface="Arial"/>
            </a:endParaRPr>
          </a:p>
        </p:txBody>
      </p:sp>
      <p:pic>
        <p:nvPicPr>
          <p:cNvPr id="330" name="Google Shape;220;p29" descr=""/>
          <p:cNvPicPr/>
          <p:nvPr/>
        </p:nvPicPr>
        <p:blipFill>
          <a:blip r:embed="rId1"/>
          <a:stretch/>
        </p:blipFill>
        <p:spPr>
          <a:xfrm>
            <a:off x="4254120" y="824400"/>
            <a:ext cx="4321440" cy="37036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1" name="TextShape 1"/>
          <p:cNvSpPr txBox="1"/>
          <p:nvPr/>
        </p:nvSpPr>
        <p:spPr>
          <a:xfrm>
            <a:off x="493200" y="4554000"/>
            <a:ext cx="3409200" cy="393840"/>
          </a:xfrm>
          <a:prstGeom prst="rect">
            <a:avLst/>
          </a:prstGeom>
          <a:noFill/>
          <a:ln>
            <a:noFill/>
          </a:ln>
        </p:spPr>
        <p:txBody>
          <a:bodyPr tIns="91440" bIns="91440" anchor="b">
            <a:noAutofit/>
          </a:bodyPr>
          <a:p>
            <a:pPr>
              <a:lnSpc>
                <a:spcPct val="100000"/>
              </a:lnSpc>
            </a:pPr>
            <a:r>
              <a:rPr b="1" lang="en" sz="1400" spc="-1" strike="noStrike">
                <a:solidFill>
                  <a:srgbClr val="ffffff"/>
                </a:solidFill>
                <a:latin typeface="Raleway"/>
                <a:ea typeface="Raleway"/>
              </a:rPr>
              <a:t>Component Detail (Mobile)</a:t>
            </a:r>
            <a:endParaRPr b="0" lang="en-IN" sz="1400" spc="-1" strike="noStrike">
              <a:solidFill>
                <a:srgbClr val="000000"/>
              </a:solidFill>
              <a:latin typeface="Arial"/>
            </a:endParaRPr>
          </a:p>
        </p:txBody>
      </p:sp>
      <p:sp>
        <p:nvSpPr>
          <p:cNvPr id="332" name="CustomShape 2"/>
          <p:cNvSpPr/>
          <p:nvPr/>
        </p:nvSpPr>
        <p:spPr>
          <a:xfrm>
            <a:off x="3608280" y="1713960"/>
            <a:ext cx="1844280" cy="610560"/>
          </a:xfrm>
          <a:prstGeom prst="rect">
            <a:avLst/>
          </a:prstGeom>
          <a:noFill/>
          <a:ln>
            <a:noFill/>
          </a:ln>
        </p:spPr>
        <p:style>
          <a:lnRef idx="0"/>
          <a:fillRef idx="0"/>
          <a:effectRef idx="0"/>
          <a:fontRef idx="minor"/>
        </p:style>
        <p:txBody>
          <a:bodyPr tIns="91440" bIns="91440">
            <a:noAutofit/>
          </a:bodyPr>
          <a:p>
            <a:pPr>
              <a:lnSpc>
                <a:spcPct val="100000"/>
              </a:lnSpc>
            </a:pPr>
            <a:r>
              <a:rPr b="0" lang="en" sz="2400" spc="-1" strike="noStrike" u="sng">
                <a:solidFill>
                  <a:srgbClr val="000000"/>
                </a:solidFill>
                <a:uFillTx/>
                <a:latin typeface="Comfortaa"/>
                <a:ea typeface="Comfortaa"/>
              </a:rPr>
              <a:t>LEVEL 0</a:t>
            </a:r>
            <a:endParaRPr b="0" lang="en-IN" sz="2400" spc="-1" strike="noStrike">
              <a:latin typeface="Arial"/>
            </a:endParaRPr>
          </a:p>
        </p:txBody>
      </p:sp>
      <p:sp>
        <p:nvSpPr>
          <p:cNvPr id="333" name="CustomShape 3"/>
          <p:cNvSpPr/>
          <p:nvPr/>
        </p:nvSpPr>
        <p:spPr>
          <a:xfrm>
            <a:off x="2133360" y="2705040"/>
            <a:ext cx="1368000" cy="131292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endParaRPr b="0" lang="en-IN" sz="1800" spc="-1" strike="noStrike">
              <a:latin typeface="Arial"/>
            </a:endParaRPr>
          </a:p>
          <a:p>
            <a:pPr>
              <a:lnSpc>
                <a:spcPct val="100000"/>
              </a:lnSpc>
            </a:pPr>
            <a:r>
              <a:rPr b="0" lang="en" sz="1300" spc="-1" strike="noStrike">
                <a:solidFill>
                  <a:srgbClr val="000000"/>
                </a:solidFill>
                <a:highlight>
                  <a:srgbClr val="e9edee"/>
                </a:highlight>
                <a:latin typeface="Comfortaa"/>
                <a:ea typeface="Comfortaa"/>
              </a:rPr>
              <a:t>1) Age</a:t>
            </a:r>
            <a:endParaRPr b="0" lang="en-IN" sz="1300" spc="-1" strike="noStrike">
              <a:latin typeface="Arial"/>
            </a:endParaRPr>
          </a:p>
          <a:p>
            <a:pPr>
              <a:lnSpc>
                <a:spcPct val="100000"/>
              </a:lnSpc>
            </a:pPr>
            <a:r>
              <a:rPr b="0" lang="en" sz="1300" spc="-1" strike="noStrike">
                <a:solidFill>
                  <a:srgbClr val="000000"/>
                </a:solidFill>
                <a:highlight>
                  <a:srgbClr val="e9edee"/>
                </a:highlight>
                <a:latin typeface="Comfortaa"/>
                <a:ea typeface="Comfortaa"/>
              </a:rPr>
              <a:t>2)Gender</a:t>
            </a:r>
            <a:endParaRPr b="0" lang="en-IN" sz="1300" spc="-1" strike="noStrike">
              <a:latin typeface="Arial"/>
            </a:endParaRPr>
          </a:p>
          <a:p>
            <a:pPr>
              <a:lnSpc>
                <a:spcPct val="100000"/>
              </a:lnSpc>
            </a:pPr>
            <a:r>
              <a:rPr b="0" lang="en" sz="1300" spc="-1" strike="noStrike">
                <a:solidFill>
                  <a:srgbClr val="000000"/>
                </a:solidFill>
                <a:highlight>
                  <a:srgbClr val="e9edee"/>
                </a:highlight>
                <a:latin typeface="Comfortaa"/>
                <a:ea typeface="Comfortaa"/>
              </a:rPr>
              <a:t>3)User live Video</a:t>
            </a:r>
            <a:endParaRPr b="0" lang="en-IN" sz="1300" spc="-1" strike="noStrike">
              <a:latin typeface="Arial"/>
            </a:endParaRPr>
          </a:p>
        </p:txBody>
      </p:sp>
      <p:sp>
        <p:nvSpPr>
          <p:cNvPr id="334" name="CustomShape 4"/>
          <p:cNvSpPr/>
          <p:nvPr/>
        </p:nvSpPr>
        <p:spPr>
          <a:xfrm>
            <a:off x="2133360" y="2705040"/>
            <a:ext cx="1368000" cy="219600"/>
          </a:xfrm>
          <a:prstGeom prst="rect">
            <a:avLst/>
          </a:prstGeom>
          <a:solidFill>
            <a:schemeClr val="accent1"/>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 sz="1400" spc="-1" strike="noStrike">
                <a:solidFill>
                  <a:srgbClr val="ffffff"/>
                </a:solidFill>
                <a:latin typeface="Comfortaa"/>
                <a:ea typeface="Comfortaa"/>
              </a:rPr>
              <a:t>      </a:t>
            </a:r>
            <a:r>
              <a:rPr b="0" lang="en" sz="1400" spc="-1" strike="noStrike">
                <a:solidFill>
                  <a:srgbClr val="ffffff"/>
                </a:solidFill>
                <a:latin typeface="Comfortaa"/>
                <a:ea typeface="Comfortaa"/>
              </a:rPr>
              <a:t>INPUT</a:t>
            </a:r>
            <a:endParaRPr b="0" lang="en-IN" sz="1400" spc="-1" strike="noStrike">
              <a:latin typeface="Arial"/>
            </a:endParaRPr>
          </a:p>
        </p:txBody>
      </p:sp>
      <p:sp>
        <p:nvSpPr>
          <p:cNvPr id="335" name="CustomShape 5"/>
          <p:cNvSpPr/>
          <p:nvPr/>
        </p:nvSpPr>
        <p:spPr>
          <a:xfrm>
            <a:off x="5083560" y="2705040"/>
            <a:ext cx="1368000" cy="131292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 sz="1300" spc="-1" strike="noStrike">
                <a:solidFill>
                  <a:srgbClr val="000000"/>
                </a:solidFill>
                <a:highlight>
                  <a:srgbClr val="e9edee"/>
                </a:highlight>
                <a:latin typeface="Comfortaa"/>
                <a:ea typeface="Comfortaa"/>
              </a:rPr>
              <a:t>1) Your Test Count</a:t>
            </a:r>
            <a:endParaRPr b="0" lang="en-IN" sz="1300" spc="-1" strike="noStrike">
              <a:latin typeface="Arial"/>
            </a:endParaRPr>
          </a:p>
          <a:p>
            <a:pPr>
              <a:lnSpc>
                <a:spcPct val="100000"/>
              </a:lnSpc>
            </a:pPr>
            <a:r>
              <a:rPr b="0" lang="en" sz="1300" spc="-1" strike="noStrike">
                <a:solidFill>
                  <a:srgbClr val="000000"/>
                </a:solidFill>
                <a:highlight>
                  <a:srgbClr val="e9edee"/>
                </a:highlight>
                <a:latin typeface="Comfortaa"/>
                <a:ea typeface="Comfortaa"/>
              </a:rPr>
              <a:t>2) Your Performance</a:t>
            </a:r>
            <a:endParaRPr b="0" lang="en-IN" sz="1300" spc="-1" strike="noStrike">
              <a:latin typeface="Arial"/>
            </a:endParaRPr>
          </a:p>
        </p:txBody>
      </p:sp>
      <p:sp>
        <p:nvSpPr>
          <p:cNvPr id="336" name="CustomShape 6"/>
          <p:cNvSpPr/>
          <p:nvPr/>
        </p:nvSpPr>
        <p:spPr>
          <a:xfrm>
            <a:off x="5083560" y="2705040"/>
            <a:ext cx="1368000" cy="219600"/>
          </a:xfrm>
          <a:prstGeom prst="rect">
            <a:avLst/>
          </a:prstGeom>
          <a:solidFill>
            <a:schemeClr val="accent1"/>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 sz="1400" spc="-1" strike="noStrike">
                <a:solidFill>
                  <a:srgbClr val="ffffff"/>
                </a:solidFill>
                <a:latin typeface="Comfortaa"/>
                <a:ea typeface="Comfortaa"/>
              </a:rPr>
              <a:t>    </a:t>
            </a:r>
            <a:r>
              <a:rPr b="0" lang="en" sz="1400" spc="-1" strike="noStrike">
                <a:solidFill>
                  <a:srgbClr val="ffffff"/>
                </a:solidFill>
                <a:latin typeface="Comfortaa"/>
                <a:ea typeface="Comfortaa"/>
              </a:rPr>
              <a:t>OUTPUT</a:t>
            </a:r>
            <a:endParaRPr b="0" lang="en-IN" sz="1400" spc="-1" strike="noStrike">
              <a:latin typeface="Arial"/>
            </a:endParaRPr>
          </a:p>
        </p:txBody>
      </p:sp>
      <p:sp>
        <p:nvSpPr>
          <p:cNvPr id="337" name="CustomShape 7"/>
          <p:cNvSpPr/>
          <p:nvPr/>
        </p:nvSpPr>
        <p:spPr>
          <a:xfrm>
            <a:off x="493200" y="549720"/>
            <a:ext cx="9143640" cy="684000"/>
          </a:xfrm>
          <a:prstGeom prst="rect">
            <a:avLst/>
          </a:prstGeom>
          <a:noFill/>
          <a:ln>
            <a:noFill/>
          </a:ln>
        </p:spPr>
        <p:style>
          <a:lnRef idx="0"/>
          <a:fillRef idx="0"/>
          <a:effectRef idx="0"/>
          <a:fontRef idx="minor"/>
        </p:style>
        <p:txBody>
          <a:bodyPr tIns="91440" bIns="91440">
            <a:noAutofit/>
          </a:bodyPr>
          <a:p>
            <a:pPr marL="1371600" indent="457200">
              <a:lnSpc>
                <a:spcPct val="100000"/>
              </a:lnSpc>
            </a:pPr>
            <a:r>
              <a:rPr b="0" lang="en" sz="3700" spc="-1" strike="noStrike">
                <a:solidFill>
                  <a:srgbClr val="000000"/>
                </a:solidFill>
                <a:latin typeface="Raleway"/>
                <a:ea typeface="Raleway"/>
              </a:rPr>
              <a:t>Data Flow Diagram</a:t>
            </a:r>
            <a:endParaRPr b="0" lang="en-IN" sz="3700" spc="-1" strike="noStrike">
              <a:latin typeface="Arial"/>
            </a:endParaRPr>
          </a:p>
        </p:txBody>
      </p:sp>
      <p:sp>
        <p:nvSpPr>
          <p:cNvPr id="338" name="CustomShape 8"/>
          <p:cNvSpPr/>
          <p:nvPr/>
        </p:nvSpPr>
        <p:spPr>
          <a:xfrm>
            <a:off x="706680" y="1621800"/>
            <a:ext cx="7720920" cy="3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339" name="CustomShape 9"/>
          <p:cNvSpPr/>
          <p:nvPr/>
        </p:nvSpPr>
        <p:spPr>
          <a:xfrm>
            <a:off x="706680" y="4535280"/>
            <a:ext cx="7720920" cy="3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340" name="CustomShape 10"/>
          <p:cNvSpPr/>
          <p:nvPr/>
        </p:nvSpPr>
        <p:spPr>
          <a:xfrm>
            <a:off x="740520" y="1621800"/>
            <a:ext cx="36360" cy="293184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341" name="CustomShape 11"/>
          <p:cNvSpPr/>
          <p:nvPr/>
        </p:nvSpPr>
        <p:spPr>
          <a:xfrm>
            <a:off x="8425080" y="1645920"/>
            <a:ext cx="11880" cy="289512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342" name="CustomShape 12"/>
          <p:cNvSpPr/>
          <p:nvPr/>
        </p:nvSpPr>
        <p:spPr>
          <a:xfrm>
            <a:off x="0" y="0"/>
            <a:ext cx="9143640" cy="284040"/>
          </a:xfrm>
          <a:prstGeom prst="rect">
            <a:avLst/>
          </a:prstGeom>
          <a:solidFill>
            <a:schemeClr val="lt2"/>
          </a:solidFill>
          <a:ln>
            <a:noFill/>
          </a:ln>
        </p:spPr>
        <p:style>
          <a:lnRef idx="0"/>
          <a:fillRef idx="0"/>
          <a:effectRef idx="0"/>
          <a:fontRef idx="minor"/>
        </p:style>
      </p:sp>
      <p:sp>
        <p:nvSpPr>
          <p:cNvPr id="343" name="CustomShape 13"/>
          <p:cNvSpPr/>
          <p:nvPr/>
        </p:nvSpPr>
        <p:spPr>
          <a:xfrm>
            <a:off x="2675520" y="4728240"/>
            <a:ext cx="2357640" cy="243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122040" y="690480"/>
            <a:ext cx="1368000" cy="95400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 sz="1400" spc="-1" strike="noStrike">
                <a:solidFill>
                  <a:srgbClr val="000000"/>
                </a:solidFill>
                <a:latin typeface="Comfortaa"/>
                <a:ea typeface="Comfortaa"/>
              </a:rPr>
              <a:t>        </a:t>
            </a:r>
            <a:r>
              <a:rPr b="0" lang="en" sz="1400" spc="-1" strike="noStrike">
                <a:solidFill>
                  <a:srgbClr val="000000"/>
                </a:solidFill>
                <a:latin typeface="Comfortaa"/>
                <a:ea typeface="Comfortaa"/>
              </a:rPr>
              <a:t>GUI</a:t>
            </a:r>
            <a:endParaRPr b="0" lang="en-IN" sz="1400" spc="-1" strike="noStrike">
              <a:latin typeface="Arial"/>
            </a:endParaRPr>
          </a:p>
          <a:p>
            <a:pPr>
              <a:lnSpc>
                <a:spcPct val="100000"/>
              </a:lnSpc>
            </a:pPr>
            <a:r>
              <a:rPr b="0" lang="en" sz="1400" spc="-1" strike="noStrike">
                <a:solidFill>
                  <a:srgbClr val="000000"/>
                </a:solidFill>
                <a:latin typeface="Comfortaa"/>
                <a:ea typeface="Comfortaa"/>
              </a:rPr>
              <a:t>   </a:t>
            </a:r>
            <a:r>
              <a:rPr b="0" lang="en" sz="1400" spc="-1" strike="noStrike">
                <a:solidFill>
                  <a:srgbClr val="000000"/>
                </a:solidFill>
                <a:latin typeface="Comfortaa"/>
                <a:ea typeface="Comfortaa"/>
              </a:rPr>
              <a:t>APPEARS</a:t>
            </a:r>
            <a:endParaRPr b="0" lang="en-IN" sz="1400" spc="-1" strike="noStrike">
              <a:latin typeface="Arial"/>
            </a:endParaRPr>
          </a:p>
        </p:txBody>
      </p:sp>
      <p:sp>
        <p:nvSpPr>
          <p:cNvPr id="345" name="CustomShape 2"/>
          <p:cNvSpPr/>
          <p:nvPr/>
        </p:nvSpPr>
        <p:spPr>
          <a:xfrm>
            <a:off x="122040" y="2671920"/>
            <a:ext cx="1368000" cy="48240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 sz="1400" spc="-1" strike="noStrike">
                <a:solidFill>
                  <a:srgbClr val="000000"/>
                </a:solidFill>
                <a:latin typeface="Comfortaa"/>
                <a:ea typeface="Comfortaa"/>
              </a:rPr>
              <a:t>PROGRAM</a:t>
            </a:r>
            <a:endParaRPr b="0" lang="en-IN" sz="1400" spc="-1" strike="noStrike">
              <a:latin typeface="Arial"/>
            </a:endParaRPr>
          </a:p>
          <a:p>
            <a:pPr>
              <a:lnSpc>
                <a:spcPct val="100000"/>
              </a:lnSpc>
            </a:pPr>
            <a:r>
              <a:rPr b="0" lang="en" sz="1400" spc="-1" strike="noStrike">
                <a:solidFill>
                  <a:srgbClr val="000000"/>
                </a:solidFill>
                <a:latin typeface="Comfortaa"/>
                <a:ea typeface="Comfortaa"/>
              </a:rPr>
              <a:t>ENDS</a:t>
            </a:r>
            <a:endParaRPr b="0" lang="en-IN" sz="1400" spc="-1" strike="noStrike">
              <a:latin typeface="Arial"/>
            </a:endParaRPr>
          </a:p>
        </p:txBody>
      </p:sp>
      <p:sp>
        <p:nvSpPr>
          <p:cNvPr id="346" name="CustomShape 3"/>
          <p:cNvSpPr/>
          <p:nvPr/>
        </p:nvSpPr>
        <p:spPr>
          <a:xfrm>
            <a:off x="2925000" y="690480"/>
            <a:ext cx="1698120" cy="95400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 sz="1250" spc="-1" strike="noStrike">
                <a:solidFill>
                  <a:srgbClr val="000000"/>
                </a:solidFill>
                <a:latin typeface="Comfortaa"/>
                <a:ea typeface="Comfortaa"/>
              </a:rPr>
              <a:t>Enter Your Age and Gender</a:t>
            </a:r>
            <a:endParaRPr b="0" lang="en-IN" sz="1250" spc="-1" strike="noStrike">
              <a:latin typeface="Arial"/>
            </a:endParaRPr>
          </a:p>
        </p:txBody>
      </p:sp>
      <p:sp>
        <p:nvSpPr>
          <p:cNvPr id="347" name="CustomShape 4"/>
          <p:cNvSpPr/>
          <p:nvPr/>
        </p:nvSpPr>
        <p:spPr>
          <a:xfrm>
            <a:off x="5786280" y="745560"/>
            <a:ext cx="2718360" cy="95400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 sz="1300" spc="-1" strike="noStrike">
                <a:solidFill>
                  <a:srgbClr val="000000"/>
                </a:solidFill>
                <a:latin typeface="Comfortaa"/>
                <a:ea typeface="Comfortaa"/>
              </a:rPr>
              <a:t>Video Capture Start</a:t>
            </a:r>
            <a:endParaRPr b="0" lang="en-IN" sz="1300" spc="-1" strike="noStrike">
              <a:latin typeface="Arial"/>
            </a:endParaRPr>
          </a:p>
          <a:p>
            <a:pPr>
              <a:lnSpc>
                <a:spcPct val="100000"/>
              </a:lnSpc>
            </a:pPr>
            <a:r>
              <a:rPr b="0" lang="en" sz="1300" spc="-1" strike="noStrike">
                <a:solidFill>
                  <a:srgbClr val="000000"/>
                </a:solidFill>
                <a:latin typeface="Comfortaa"/>
                <a:ea typeface="Comfortaa"/>
              </a:rPr>
              <a:t>(</a:t>
            </a:r>
            <a:r>
              <a:rPr b="0" lang="en" sz="1100" spc="-1" strike="noStrike">
                <a:solidFill>
                  <a:srgbClr val="000000"/>
                </a:solidFill>
                <a:latin typeface="Comfortaa"/>
                <a:ea typeface="Comfortaa"/>
              </a:rPr>
              <a:t>Background Registration Stage)</a:t>
            </a:r>
            <a:endParaRPr b="0" lang="en-IN" sz="1100" spc="-1" strike="noStrike">
              <a:latin typeface="Arial"/>
            </a:endParaRPr>
          </a:p>
        </p:txBody>
      </p:sp>
      <p:sp>
        <p:nvSpPr>
          <p:cNvPr id="348" name="CustomShape 5"/>
          <p:cNvSpPr/>
          <p:nvPr/>
        </p:nvSpPr>
        <p:spPr>
          <a:xfrm>
            <a:off x="5786280" y="3244320"/>
            <a:ext cx="2718360" cy="145512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 sz="1400" spc="-1" strike="noStrike">
                <a:solidFill>
                  <a:srgbClr val="000000"/>
                </a:solidFill>
                <a:latin typeface="Comfortaa"/>
                <a:ea typeface="Comfortaa"/>
              </a:rPr>
              <a:t>Background Register</a:t>
            </a:r>
            <a:endParaRPr b="0" lang="en-IN" sz="1400" spc="-1" strike="noStrike">
              <a:latin typeface="Arial"/>
            </a:endParaRPr>
          </a:p>
          <a:p>
            <a:pPr>
              <a:lnSpc>
                <a:spcPct val="100000"/>
              </a:lnSpc>
            </a:pPr>
            <a:r>
              <a:rPr b="0" lang="en" sz="1400" spc="-1" strike="noStrike">
                <a:solidFill>
                  <a:srgbClr val="000000"/>
                </a:solidFill>
                <a:latin typeface="Comfortaa"/>
                <a:ea typeface="Comfortaa"/>
              </a:rPr>
              <a:t>Complete</a:t>
            </a:r>
            <a:endParaRPr b="0" lang="en-IN" sz="1400" spc="-1" strike="noStrike">
              <a:latin typeface="Arial"/>
            </a:endParaRPr>
          </a:p>
          <a:p>
            <a:pPr>
              <a:lnSpc>
                <a:spcPct val="100000"/>
              </a:lnSpc>
            </a:pPr>
            <a:r>
              <a:rPr b="0" lang="en" sz="1400" spc="-1" strike="noStrike">
                <a:solidFill>
                  <a:srgbClr val="000000"/>
                </a:solidFill>
                <a:latin typeface="Comfortaa"/>
                <a:ea typeface="Comfortaa"/>
              </a:rPr>
              <a:t>(Popup window appear having</a:t>
            </a:r>
            <a:endParaRPr b="0" lang="en-IN" sz="1400" spc="-1" strike="noStrike">
              <a:latin typeface="Arial"/>
            </a:endParaRPr>
          </a:p>
          <a:p>
            <a:pPr>
              <a:lnSpc>
                <a:spcPct val="100000"/>
              </a:lnSpc>
            </a:pPr>
            <a:r>
              <a:rPr b="0" lang="en" sz="1400" spc="-1" strike="noStrike">
                <a:solidFill>
                  <a:srgbClr val="000000"/>
                </a:solidFill>
                <a:latin typeface="Comfortaa"/>
                <a:ea typeface="Comfortaa"/>
              </a:rPr>
              <a:t>Registered background color)</a:t>
            </a:r>
            <a:endParaRPr b="0" lang="en-IN" sz="1400" spc="-1" strike="noStrike">
              <a:latin typeface="Arial"/>
            </a:endParaRPr>
          </a:p>
        </p:txBody>
      </p:sp>
      <p:sp>
        <p:nvSpPr>
          <p:cNvPr id="349" name="CustomShape 6"/>
          <p:cNvSpPr/>
          <p:nvPr/>
        </p:nvSpPr>
        <p:spPr>
          <a:xfrm>
            <a:off x="2888280" y="3723840"/>
            <a:ext cx="1698120" cy="64188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0" lang="en" sz="1400" spc="-1" strike="noStrike">
                <a:solidFill>
                  <a:srgbClr val="000000"/>
                </a:solidFill>
                <a:latin typeface="Comfortaa"/>
                <a:ea typeface="Comfortaa"/>
              </a:rPr>
              <a:t>Chair Stand Test started</a:t>
            </a:r>
            <a:endParaRPr b="0" lang="en-IN" sz="1400" spc="-1" strike="noStrike">
              <a:latin typeface="Arial"/>
            </a:endParaRPr>
          </a:p>
        </p:txBody>
      </p:sp>
      <p:sp>
        <p:nvSpPr>
          <p:cNvPr id="350" name="CustomShape 7"/>
          <p:cNvSpPr/>
          <p:nvPr/>
        </p:nvSpPr>
        <p:spPr>
          <a:xfrm>
            <a:off x="2925000" y="701640"/>
            <a:ext cx="1698120" cy="39600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 sz="1350" spc="-1" strike="noStrike">
                <a:solidFill>
                  <a:srgbClr val="000000"/>
                </a:solidFill>
                <a:latin typeface="Comfortaa"/>
                <a:ea typeface="Comfortaa"/>
              </a:rPr>
              <a:t>New Window Appear</a:t>
            </a:r>
            <a:endParaRPr b="0" lang="en-IN" sz="1350" spc="-1" strike="noStrike">
              <a:latin typeface="Arial"/>
            </a:endParaRPr>
          </a:p>
        </p:txBody>
      </p:sp>
      <p:sp>
        <p:nvSpPr>
          <p:cNvPr id="351" name="CustomShape 8"/>
          <p:cNvSpPr/>
          <p:nvPr/>
        </p:nvSpPr>
        <p:spPr>
          <a:xfrm>
            <a:off x="122040" y="3830760"/>
            <a:ext cx="1368000" cy="64188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 sz="1400" spc="-1" strike="noStrike">
                <a:solidFill>
                  <a:srgbClr val="000000"/>
                </a:solidFill>
                <a:latin typeface="Comfortaa"/>
                <a:ea typeface="Comfortaa"/>
              </a:rPr>
              <a:t>Display Of </a:t>
            </a:r>
            <a:endParaRPr b="0" lang="en-IN" sz="1400" spc="-1" strike="noStrike">
              <a:latin typeface="Arial"/>
            </a:endParaRPr>
          </a:p>
          <a:p>
            <a:pPr>
              <a:lnSpc>
                <a:spcPct val="100000"/>
              </a:lnSpc>
            </a:pPr>
            <a:r>
              <a:rPr b="0" lang="en" sz="1400" spc="-1" strike="noStrike">
                <a:solidFill>
                  <a:srgbClr val="000000"/>
                </a:solidFill>
                <a:latin typeface="Comfortaa"/>
                <a:ea typeface="Comfortaa"/>
              </a:rPr>
              <a:t>Result</a:t>
            </a:r>
            <a:endParaRPr b="0" lang="en-IN" sz="1400" spc="-1" strike="noStrike">
              <a:latin typeface="Arial"/>
            </a:endParaRPr>
          </a:p>
        </p:txBody>
      </p:sp>
      <p:sp>
        <p:nvSpPr>
          <p:cNvPr id="352" name="CustomShape 9"/>
          <p:cNvSpPr/>
          <p:nvPr/>
        </p:nvSpPr>
        <p:spPr>
          <a:xfrm>
            <a:off x="2888280" y="2897640"/>
            <a:ext cx="1698120" cy="54972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0" lang="en" sz="1400" spc="-1" strike="noStrike">
                <a:solidFill>
                  <a:srgbClr val="000000"/>
                </a:solidFill>
                <a:latin typeface="Arial"/>
                <a:ea typeface="Arial"/>
              </a:rPr>
              <a:t>Timer Started</a:t>
            </a:r>
            <a:endParaRPr b="0" lang="en-IN" sz="1400" spc="-1" strike="noStrike">
              <a:latin typeface="Arial"/>
            </a:endParaRPr>
          </a:p>
        </p:txBody>
      </p:sp>
      <p:sp>
        <p:nvSpPr>
          <p:cNvPr id="353" name="CustomShape 10"/>
          <p:cNvSpPr/>
          <p:nvPr/>
        </p:nvSpPr>
        <p:spPr>
          <a:xfrm>
            <a:off x="2888280" y="4563000"/>
            <a:ext cx="1698120" cy="48240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0" lang="en" sz="1400" spc="-1" strike="noStrike">
                <a:solidFill>
                  <a:srgbClr val="000000"/>
                </a:solidFill>
                <a:latin typeface="Comfortaa"/>
                <a:ea typeface="Comfortaa"/>
              </a:rPr>
              <a:t>Recording Started</a:t>
            </a:r>
            <a:endParaRPr b="0" lang="en-IN" sz="1400" spc="-1" strike="noStrike">
              <a:latin typeface="Arial"/>
            </a:endParaRPr>
          </a:p>
        </p:txBody>
      </p:sp>
      <p:sp>
        <p:nvSpPr>
          <p:cNvPr id="354" name="CustomShape 11"/>
          <p:cNvSpPr/>
          <p:nvPr/>
        </p:nvSpPr>
        <p:spPr>
          <a:xfrm rot="10800000">
            <a:off x="3736800" y="3448080"/>
            <a:ext cx="360" cy="24552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355" name="CustomShape 12"/>
          <p:cNvSpPr/>
          <p:nvPr/>
        </p:nvSpPr>
        <p:spPr>
          <a:xfrm rot="10800000">
            <a:off x="3736800" y="4366440"/>
            <a:ext cx="360" cy="1965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356" name="CustomShape 13"/>
          <p:cNvSpPr/>
          <p:nvPr/>
        </p:nvSpPr>
        <p:spPr>
          <a:xfrm>
            <a:off x="1800000" y="1219320"/>
            <a:ext cx="952920" cy="61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57" name="CustomShape 14"/>
          <p:cNvSpPr/>
          <p:nvPr/>
        </p:nvSpPr>
        <p:spPr>
          <a:xfrm>
            <a:off x="4764960" y="1289160"/>
            <a:ext cx="952920" cy="61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58" name="CustomShape 15"/>
          <p:cNvSpPr/>
          <p:nvPr/>
        </p:nvSpPr>
        <p:spPr>
          <a:xfrm>
            <a:off x="4732920" y="4148640"/>
            <a:ext cx="952920" cy="6120"/>
          </a:xfrm>
          <a:custGeom>
            <a:avLst/>
            <a:gdLst/>
            <a:ahLst/>
            <a:rect l="l" t="t" r="r" b="b"/>
            <a:pathLst>
              <a:path w="21600" h="21600">
                <a:moveTo>
                  <a:pt x="0" y="0"/>
                </a:moveTo>
                <a:lnTo>
                  <a:pt x="21600" y="21600"/>
                </a:lnTo>
              </a:path>
            </a:pathLst>
          </a:custGeom>
          <a:noFill/>
          <a:ln w="28440">
            <a:solidFill>
              <a:schemeClr val="dk2"/>
            </a:solidFill>
            <a:round/>
            <a:headEnd len="med" type="triangle" w="med"/>
          </a:ln>
        </p:spPr>
        <p:style>
          <a:lnRef idx="0"/>
          <a:fillRef idx="0"/>
          <a:effectRef idx="0"/>
          <a:fontRef idx="minor"/>
        </p:style>
      </p:sp>
      <p:sp>
        <p:nvSpPr>
          <p:cNvPr id="359" name="CustomShape 16"/>
          <p:cNvSpPr/>
          <p:nvPr/>
        </p:nvSpPr>
        <p:spPr>
          <a:xfrm>
            <a:off x="1800000" y="4140000"/>
            <a:ext cx="952920" cy="6120"/>
          </a:xfrm>
          <a:custGeom>
            <a:avLst/>
            <a:gdLst/>
            <a:ahLst/>
            <a:rect l="l" t="t" r="r" b="b"/>
            <a:pathLst>
              <a:path w="21600" h="21600">
                <a:moveTo>
                  <a:pt x="0" y="0"/>
                </a:moveTo>
                <a:lnTo>
                  <a:pt x="21600" y="21600"/>
                </a:lnTo>
              </a:path>
            </a:pathLst>
          </a:custGeom>
          <a:noFill/>
          <a:ln w="28440">
            <a:solidFill>
              <a:schemeClr val="dk2"/>
            </a:solidFill>
            <a:round/>
            <a:headEnd len="med" type="triangle" w="med"/>
          </a:ln>
        </p:spPr>
        <p:style>
          <a:lnRef idx="0"/>
          <a:fillRef idx="0"/>
          <a:effectRef idx="0"/>
          <a:fontRef idx="minor"/>
        </p:style>
      </p:sp>
      <p:sp>
        <p:nvSpPr>
          <p:cNvPr id="360" name="CustomShape 17"/>
          <p:cNvSpPr/>
          <p:nvPr/>
        </p:nvSpPr>
        <p:spPr>
          <a:xfrm>
            <a:off x="7033320" y="2188800"/>
            <a:ext cx="360" cy="7207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61" name="CustomShape 18"/>
          <p:cNvSpPr/>
          <p:nvPr/>
        </p:nvSpPr>
        <p:spPr>
          <a:xfrm>
            <a:off x="1874160" y="695880"/>
            <a:ext cx="804240" cy="196560"/>
          </a:xfrm>
          <a:prstGeom prst="rect">
            <a:avLst/>
          </a:prstGeom>
          <a:noFill/>
          <a:ln>
            <a:noFill/>
          </a:ln>
        </p:spPr>
        <p:style>
          <a:lnRef idx="0"/>
          <a:fillRef idx="0"/>
          <a:effectRef idx="0"/>
          <a:fontRef idx="minor"/>
        </p:style>
        <p:txBody>
          <a:bodyPr tIns="91440" bIns="91440">
            <a:noAutofit/>
          </a:bodyPr>
          <a:p>
            <a:pPr>
              <a:lnSpc>
                <a:spcPct val="100000"/>
              </a:lnSpc>
            </a:pPr>
            <a:r>
              <a:rPr b="0" lang="en" sz="1400" spc="-1" strike="noStrike">
                <a:solidFill>
                  <a:srgbClr val="000000"/>
                </a:solidFill>
                <a:latin typeface="Comfortaa"/>
                <a:ea typeface="Comfortaa"/>
              </a:rPr>
              <a:t> </a:t>
            </a:r>
            <a:r>
              <a:rPr b="0" lang="en" sz="1400" spc="-1" strike="noStrike">
                <a:solidFill>
                  <a:srgbClr val="000000"/>
                </a:solidFill>
                <a:latin typeface="Comfortaa"/>
                <a:ea typeface="Comfortaa"/>
              </a:rPr>
              <a:t>Press</a:t>
            </a:r>
            <a:endParaRPr b="0" lang="en-IN" sz="1400" spc="-1" strike="noStrike">
              <a:latin typeface="Arial"/>
            </a:endParaRPr>
          </a:p>
          <a:p>
            <a:pPr>
              <a:lnSpc>
                <a:spcPct val="100000"/>
              </a:lnSpc>
            </a:pPr>
            <a:r>
              <a:rPr b="0" lang="en" sz="1400" spc="-1" strike="noStrike">
                <a:solidFill>
                  <a:srgbClr val="000000"/>
                </a:solidFill>
                <a:latin typeface="Comfortaa"/>
                <a:ea typeface="Comfortaa"/>
              </a:rPr>
              <a:t>“</a:t>
            </a:r>
            <a:r>
              <a:rPr b="0" lang="en" sz="1400" spc="-1" strike="noStrike">
                <a:solidFill>
                  <a:srgbClr val="000000"/>
                </a:solidFill>
                <a:latin typeface="Comfortaa"/>
                <a:ea typeface="Comfortaa"/>
              </a:rPr>
              <a:t>start”</a:t>
            </a:r>
            <a:endParaRPr b="0" lang="en-IN" sz="1400" spc="-1" strike="noStrike">
              <a:latin typeface="Arial"/>
            </a:endParaRPr>
          </a:p>
        </p:txBody>
      </p:sp>
      <p:sp>
        <p:nvSpPr>
          <p:cNvPr id="362" name="CustomShape 19"/>
          <p:cNvSpPr/>
          <p:nvPr/>
        </p:nvSpPr>
        <p:spPr>
          <a:xfrm>
            <a:off x="4698000" y="745560"/>
            <a:ext cx="1013760" cy="396000"/>
          </a:xfrm>
          <a:prstGeom prst="rect">
            <a:avLst/>
          </a:prstGeom>
          <a:noFill/>
          <a:ln>
            <a:noFill/>
          </a:ln>
        </p:spPr>
        <p:style>
          <a:lnRef idx="0"/>
          <a:fillRef idx="0"/>
          <a:effectRef idx="0"/>
          <a:fontRef idx="minor"/>
        </p:style>
        <p:txBody>
          <a:bodyPr tIns="91440" bIns="91440">
            <a:noAutofit/>
          </a:bodyPr>
          <a:p>
            <a:pPr>
              <a:lnSpc>
                <a:spcPct val="100000"/>
              </a:lnSpc>
            </a:pPr>
            <a:r>
              <a:rPr b="0" lang="en" sz="1400" spc="-1" strike="noStrike">
                <a:solidFill>
                  <a:srgbClr val="000000"/>
                </a:solidFill>
                <a:latin typeface="Comfortaa"/>
                <a:ea typeface="Comfortaa"/>
              </a:rPr>
              <a:t>Press “ok”</a:t>
            </a:r>
            <a:endParaRPr b="0" lang="en-IN" sz="1400" spc="-1" strike="noStrike">
              <a:latin typeface="Arial"/>
            </a:endParaRPr>
          </a:p>
        </p:txBody>
      </p:sp>
      <p:sp>
        <p:nvSpPr>
          <p:cNvPr id="363" name="CustomShape 20"/>
          <p:cNvSpPr/>
          <p:nvPr/>
        </p:nvSpPr>
        <p:spPr>
          <a:xfrm>
            <a:off x="744840" y="1852560"/>
            <a:ext cx="360" cy="7207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64" name="CustomShape 21"/>
          <p:cNvSpPr/>
          <p:nvPr/>
        </p:nvSpPr>
        <p:spPr>
          <a:xfrm>
            <a:off x="750960" y="1852560"/>
            <a:ext cx="738720" cy="549720"/>
          </a:xfrm>
          <a:prstGeom prst="rect">
            <a:avLst/>
          </a:prstGeom>
          <a:noFill/>
          <a:ln>
            <a:noFill/>
          </a:ln>
        </p:spPr>
        <p:style>
          <a:lnRef idx="0"/>
          <a:fillRef idx="0"/>
          <a:effectRef idx="0"/>
          <a:fontRef idx="minor"/>
        </p:style>
        <p:txBody>
          <a:bodyPr tIns="91440" bIns="91440">
            <a:noAutofit/>
          </a:bodyPr>
          <a:p>
            <a:pPr>
              <a:lnSpc>
                <a:spcPct val="100000"/>
              </a:lnSpc>
            </a:pPr>
            <a:r>
              <a:rPr b="0" lang="en" sz="1400" spc="-1" strike="noStrike">
                <a:solidFill>
                  <a:srgbClr val="000000"/>
                </a:solidFill>
                <a:latin typeface="Comfortaa"/>
                <a:ea typeface="Comfortaa"/>
              </a:rPr>
              <a:t>Press</a:t>
            </a:r>
            <a:endParaRPr b="0" lang="en-IN" sz="1400" spc="-1" strike="noStrike">
              <a:latin typeface="Arial"/>
            </a:endParaRPr>
          </a:p>
          <a:p>
            <a:pPr>
              <a:lnSpc>
                <a:spcPct val="100000"/>
              </a:lnSpc>
            </a:pPr>
            <a:r>
              <a:rPr b="0" lang="en" sz="1400" spc="-1" strike="noStrike">
                <a:solidFill>
                  <a:srgbClr val="000000"/>
                </a:solidFill>
                <a:latin typeface="Comfortaa"/>
                <a:ea typeface="Comfortaa"/>
              </a:rPr>
              <a:t>“</a:t>
            </a:r>
            <a:r>
              <a:rPr b="0" lang="en" sz="1400" spc="-1" strike="noStrike">
                <a:solidFill>
                  <a:srgbClr val="000000"/>
                </a:solidFill>
                <a:latin typeface="Comfortaa"/>
                <a:ea typeface="Comfortaa"/>
              </a:rPr>
              <a:t>exit”</a:t>
            </a:r>
            <a:endParaRPr b="0" lang="en-IN" sz="1400" spc="-1" strike="noStrike">
              <a:latin typeface="Arial"/>
            </a:endParaRPr>
          </a:p>
        </p:txBody>
      </p:sp>
      <p:sp>
        <p:nvSpPr>
          <p:cNvPr id="365" name="CustomShape 22"/>
          <p:cNvSpPr/>
          <p:nvPr/>
        </p:nvSpPr>
        <p:spPr>
          <a:xfrm>
            <a:off x="1800000" y="1432440"/>
            <a:ext cx="952920" cy="6120"/>
          </a:xfrm>
          <a:custGeom>
            <a:avLst/>
            <a:gdLst/>
            <a:ahLst/>
            <a:rect l="l" t="t" r="r" b="b"/>
            <a:pathLst>
              <a:path w="21600" h="21600">
                <a:moveTo>
                  <a:pt x="0" y="0"/>
                </a:moveTo>
                <a:lnTo>
                  <a:pt x="21600" y="21600"/>
                </a:lnTo>
              </a:path>
            </a:pathLst>
          </a:custGeom>
          <a:noFill/>
          <a:ln w="28440">
            <a:solidFill>
              <a:schemeClr val="dk2"/>
            </a:solidFill>
            <a:round/>
            <a:headEnd len="med" type="triangle" w="med"/>
          </a:ln>
        </p:spPr>
        <p:style>
          <a:lnRef idx="0"/>
          <a:fillRef idx="0"/>
          <a:effectRef idx="0"/>
          <a:fontRef idx="minor"/>
        </p:style>
      </p:sp>
      <p:sp>
        <p:nvSpPr>
          <p:cNvPr id="366" name="CustomShape 23"/>
          <p:cNvSpPr/>
          <p:nvPr/>
        </p:nvSpPr>
        <p:spPr>
          <a:xfrm>
            <a:off x="1874160" y="1393200"/>
            <a:ext cx="1013760" cy="245520"/>
          </a:xfrm>
          <a:prstGeom prst="rect">
            <a:avLst/>
          </a:prstGeom>
          <a:noFill/>
          <a:ln>
            <a:noFill/>
          </a:ln>
        </p:spPr>
        <p:style>
          <a:lnRef idx="0"/>
          <a:fillRef idx="0"/>
          <a:effectRef idx="0"/>
          <a:fontRef idx="minor"/>
        </p:style>
        <p:txBody>
          <a:bodyPr tIns="91440" bIns="91440">
            <a:noAutofit/>
          </a:bodyPr>
          <a:p>
            <a:pPr>
              <a:lnSpc>
                <a:spcPct val="100000"/>
              </a:lnSpc>
            </a:pPr>
            <a:r>
              <a:rPr b="0" lang="en" sz="1400" spc="-1" strike="noStrike">
                <a:solidFill>
                  <a:srgbClr val="000000"/>
                </a:solidFill>
                <a:latin typeface="Comfortaa"/>
                <a:ea typeface="Comfortaa"/>
              </a:rPr>
              <a:t>  </a:t>
            </a:r>
            <a:r>
              <a:rPr b="0" lang="en" sz="1400" spc="-1" strike="noStrike">
                <a:solidFill>
                  <a:srgbClr val="000000"/>
                </a:solidFill>
                <a:latin typeface="Comfortaa"/>
                <a:ea typeface="Comfortaa"/>
              </a:rPr>
              <a:t>Press </a:t>
            </a:r>
            <a:endParaRPr b="0" lang="en-IN" sz="1400" spc="-1" strike="noStrike">
              <a:latin typeface="Arial"/>
            </a:endParaRPr>
          </a:p>
          <a:p>
            <a:pPr>
              <a:lnSpc>
                <a:spcPct val="100000"/>
              </a:lnSpc>
            </a:pPr>
            <a:r>
              <a:rPr b="0" lang="en" sz="1400" spc="-1" strike="noStrike">
                <a:solidFill>
                  <a:srgbClr val="000000"/>
                </a:solidFill>
                <a:latin typeface="Comfortaa"/>
                <a:ea typeface="Comfortaa"/>
              </a:rPr>
              <a:t>“</a:t>
            </a:r>
            <a:r>
              <a:rPr b="0" lang="en" sz="1400" spc="-1" strike="noStrike">
                <a:solidFill>
                  <a:srgbClr val="000000"/>
                </a:solidFill>
                <a:latin typeface="Comfortaa"/>
                <a:ea typeface="Comfortaa"/>
              </a:rPr>
              <a:t>cancel” </a:t>
            </a:r>
            <a:endParaRPr b="0" lang="en-IN" sz="1400" spc="-1" strike="noStrike">
              <a:latin typeface="Arial"/>
            </a:endParaRPr>
          </a:p>
        </p:txBody>
      </p:sp>
      <p:sp>
        <p:nvSpPr>
          <p:cNvPr id="367" name="CustomShape 24"/>
          <p:cNvSpPr/>
          <p:nvPr/>
        </p:nvSpPr>
        <p:spPr>
          <a:xfrm>
            <a:off x="7094520" y="2156400"/>
            <a:ext cx="1062720" cy="245520"/>
          </a:xfrm>
          <a:prstGeom prst="rect">
            <a:avLst/>
          </a:prstGeom>
          <a:noFill/>
          <a:ln>
            <a:noFill/>
          </a:ln>
        </p:spPr>
        <p:style>
          <a:lnRef idx="0"/>
          <a:fillRef idx="0"/>
          <a:effectRef idx="0"/>
          <a:fontRef idx="minor"/>
        </p:style>
        <p:txBody>
          <a:bodyPr tIns="91440" bIns="91440">
            <a:noAutofit/>
          </a:bodyPr>
          <a:p>
            <a:pPr>
              <a:lnSpc>
                <a:spcPct val="100000"/>
              </a:lnSpc>
            </a:pPr>
            <a:r>
              <a:rPr b="0" lang="en" sz="1400" spc="-1" strike="noStrike">
                <a:solidFill>
                  <a:srgbClr val="000000"/>
                </a:solidFill>
                <a:latin typeface="Comfortaa"/>
                <a:ea typeface="Comfortaa"/>
              </a:rPr>
              <a:t> </a:t>
            </a:r>
            <a:r>
              <a:rPr b="0" lang="en" sz="1400" spc="-1" strike="noStrike">
                <a:solidFill>
                  <a:srgbClr val="000000"/>
                </a:solidFill>
                <a:latin typeface="Comfortaa"/>
                <a:ea typeface="Comfortaa"/>
              </a:rPr>
              <a:t>Press “Enter”</a:t>
            </a:r>
            <a:endParaRPr b="0" lang="en-IN" sz="1400" spc="-1" strike="noStrike">
              <a:latin typeface="Arial"/>
            </a:endParaRPr>
          </a:p>
        </p:txBody>
      </p:sp>
      <p:sp>
        <p:nvSpPr>
          <p:cNvPr id="368" name="CustomShape 25"/>
          <p:cNvSpPr/>
          <p:nvPr/>
        </p:nvSpPr>
        <p:spPr>
          <a:xfrm>
            <a:off x="4843800" y="3637080"/>
            <a:ext cx="804240" cy="302760"/>
          </a:xfrm>
          <a:prstGeom prst="rect">
            <a:avLst/>
          </a:prstGeom>
          <a:noFill/>
          <a:ln>
            <a:noFill/>
          </a:ln>
        </p:spPr>
        <p:style>
          <a:lnRef idx="0"/>
          <a:fillRef idx="0"/>
          <a:effectRef idx="0"/>
          <a:fontRef idx="minor"/>
        </p:style>
        <p:txBody>
          <a:bodyPr tIns="91440" bIns="91440">
            <a:noAutofit/>
          </a:bodyPr>
          <a:p>
            <a:pPr>
              <a:lnSpc>
                <a:spcPct val="100000"/>
              </a:lnSpc>
            </a:pPr>
            <a:r>
              <a:rPr b="0" lang="en" sz="1400" spc="-1" strike="noStrike">
                <a:solidFill>
                  <a:srgbClr val="000000"/>
                </a:solidFill>
                <a:latin typeface="Comfortaa"/>
                <a:ea typeface="Comfortaa"/>
              </a:rPr>
              <a:t>Press</a:t>
            </a:r>
            <a:endParaRPr b="0" lang="en-IN" sz="1400" spc="-1" strike="noStrike">
              <a:latin typeface="Arial"/>
            </a:endParaRPr>
          </a:p>
          <a:p>
            <a:pPr>
              <a:lnSpc>
                <a:spcPct val="100000"/>
              </a:lnSpc>
            </a:pPr>
            <a:r>
              <a:rPr b="0" lang="en" sz="1400" spc="-1" strike="noStrike">
                <a:solidFill>
                  <a:srgbClr val="000000"/>
                </a:solidFill>
                <a:latin typeface="Comfortaa"/>
                <a:ea typeface="Comfortaa"/>
              </a:rPr>
              <a:t>“</a:t>
            </a:r>
            <a:r>
              <a:rPr b="0" lang="en" sz="1400" spc="-1" strike="noStrike">
                <a:solidFill>
                  <a:srgbClr val="000000"/>
                </a:solidFill>
                <a:latin typeface="Comfortaa"/>
                <a:ea typeface="Comfortaa"/>
              </a:rPr>
              <a:t>Enter”</a:t>
            </a:r>
            <a:endParaRPr b="0" lang="en-IN" sz="1400" spc="-1" strike="noStrike">
              <a:latin typeface="Arial"/>
            </a:endParaRPr>
          </a:p>
        </p:txBody>
      </p:sp>
      <p:sp>
        <p:nvSpPr>
          <p:cNvPr id="369" name="CustomShape 26"/>
          <p:cNvSpPr/>
          <p:nvPr/>
        </p:nvSpPr>
        <p:spPr>
          <a:xfrm>
            <a:off x="1874160" y="3390840"/>
            <a:ext cx="878400" cy="302760"/>
          </a:xfrm>
          <a:prstGeom prst="rect">
            <a:avLst/>
          </a:prstGeom>
          <a:noFill/>
          <a:ln>
            <a:noFill/>
          </a:ln>
        </p:spPr>
        <p:style>
          <a:lnRef idx="0"/>
          <a:fillRef idx="0"/>
          <a:effectRef idx="0"/>
          <a:fontRef idx="minor"/>
        </p:style>
        <p:txBody>
          <a:bodyPr tIns="91440" bIns="91440">
            <a:noAutofit/>
          </a:bodyPr>
          <a:p>
            <a:pPr>
              <a:lnSpc>
                <a:spcPct val="100000"/>
              </a:lnSpc>
            </a:pPr>
            <a:r>
              <a:rPr b="0" lang="en" sz="1400" spc="-1" strike="noStrike">
                <a:solidFill>
                  <a:srgbClr val="000000"/>
                </a:solidFill>
                <a:latin typeface="Comfortaa"/>
                <a:ea typeface="Comfortaa"/>
              </a:rPr>
              <a:t>After 30 second</a:t>
            </a:r>
            <a:endParaRPr b="0" lang="en-IN" sz="1400" spc="-1" strike="noStrike">
              <a:latin typeface="Arial"/>
            </a:endParaRPr>
          </a:p>
        </p:txBody>
      </p:sp>
      <p:sp>
        <p:nvSpPr>
          <p:cNvPr id="370" name="CustomShape 27"/>
          <p:cNvSpPr/>
          <p:nvPr/>
        </p:nvSpPr>
        <p:spPr>
          <a:xfrm>
            <a:off x="8723160" y="0"/>
            <a:ext cx="420480" cy="5143320"/>
          </a:xfrm>
          <a:prstGeom prst="rect">
            <a:avLst/>
          </a:prstGeom>
          <a:solidFill>
            <a:schemeClr val="dk1"/>
          </a:solidFill>
          <a:ln>
            <a:noFill/>
          </a:ln>
        </p:spPr>
        <p:style>
          <a:lnRef idx="0"/>
          <a:fillRef idx="0"/>
          <a:effectRef idx="0"/>
          <a:fontRef idx="minor"/>
        </p:style>
        <p:txBody>
          <a:bodyPr tIns="91440" bIns="91440">
            <a:noAutofit/>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 sz="1400" spc="-1" strike="noStrike">
                <a:solidFill>
                  <a:srgbClr val="ffffff"/>
                </a:solidFill>
                <a:latin typeface="Comfortaa"/>
                <a:ea typeface="Comfortaa"/>
              </a:rPr>
              <a:t>D</a:t>
            </a:r>
            <a:endParaRPr b="0" lang="en-IN" sz="1400" spc="-1" strike="noStrike">
              <a:latin typeface="Arial"/>
            </a:endParaRPr>
          </a:p>
          <a:p>
            <a:pPr>
              <a:lnSpc>
                <a:spcPct val="100000"/>
              </a:lnSpc>
            </a:pPr>
            <a:r>
              <a:rPr b="1" lang="en" sz="1400" spc="-1" strike="noStrike">
                <a:solidFill>
                  <a:srgbClr val="ffffff"/>
                </a:solidFill>
                <a:latin typeface="Comfortaa"/>
                <a:ea typeface="Comfortaa"/>
              </a:rPr>
              <a:t>A</a:t>
            </a:r>
            <a:endParaRPr b="0" lang="en-IN" sz="1400" spc="-1" strike="noStrike">
              <a:latin typeface="Arial"/>
            </a:endParaRPr>
          </a:p>
          <a:p>
            <a:pPr>
              <a:lnSpc>
                <a:spcPct val="100000"/>
              </a:lnSpc>
            </a:pPr>
            <a:r>
              <a:rPr b="1" lang="en" sz="1400" spc="-1" strike="noStrike">
                <a:solidFill>
                  <a:srgbClr val="ffffff"/>
                </a:solidFill>
                <a:latin typeface="Comfortaa"/>
                <a:ea typeface="Comfortaa"/>
              </a:rPr>
              <a:t>T</a:t>
            </a:r>
            <a:endParaRPr b="0" lang="en-IN" sz="1400" spc="-1" strike="noStrike">
              <a:latin typeface="Arial"/>
            </a:endParaRPr>
          </a:p>
          <a:p>
            <a:pPr>
              <a:lnSpc>
                <a:spcPct val="100000"/>
              </a:lnSpc>
            </a:pPr>
            <a:r>
              <a:rPr b="1" lang="en" sz="1400" spc="-1" strike="noStrike">
                <a:solidFill>
                  <a:srgbClr val="ffffff"/>
                </a:solidFill>
                <a:latin typeface="Comfortaa"/>
                <a:ea typeface="Comfortaa"/>
              </a:rPr>
              <a:t>A</a:t>
            </a:r>
            <a:endParaRPr b="0" lang="en-IN" sz="1400" spc="-1" strike="noStrike">
              <a:latin typeface="Arial"/>
            </a:endParaRPr>
          </a:p>
          <a:p>
            <a:pPr>
              <a:lnSpc>
                <a:spcPct val="100000"/>
              </a:lnSpc>
            </a:pPr>
            <a:r>
              <a:rPr b="1" lang="en" sz="1400" spc="-1" strike="noStrike">
                <a:solidFill>
                  <a:srgbClr val="ffffff"/>
                </a:solidFill>
                <a:latin typeface="Comfortaa"/>
                <a:ea typeface="Comfortaa"/>
              </a:rPr>
              <a:t>F</a:t>
            </a:r>
            <a:endParaRPr b="0" lang="en-IN" sz="1400" spc="-1" strike="noStrike">
              <a:latin typeface="Arial"/>
            </a:endParaRPr>
          </a:p>
          <a:p>
            <a:pPr>
              <a:lnSpc>
                <a:spcPct val="100000"/>
              </a:lnSpc>
            </a:pPr>
            <a:r>
              <a:rPr b="1" lang="en" sz="1400" spc="-1" strike="noStrike">
                <a:solidFill>
                  <a:srgbClr val="ffffff"/>
                </a:solidFill>
                <a:latin typeface="Comfortaa"/>
                <a:ea typeface="Comfortaa"/>
              </a:rPr>
              <a:t>L</a:t>
            </a:r>
            <a:endParaRPr b="0" lang="en-IN" sz="1400" spc="-1" strike="noStrike">
              <a:latin typeface="Arial"/>
            </a:endParaRPr>
          </a:p>
          <a:p>
            <a:pPr>
              <a:lnSpc>
                <a:spcPct val="100000"/>
              </a:lnSpc>
            </a:pPr>
            <a:r>
              <a:rPr b="1" lang="en" sz="1400" spc="-1" strike="noStrike">
                <a:solidFill>
                  <a:srgbClr val="ffffff"/>
                </a:solidFill>
                <a:latin typeface="Comfortaa"/>
                <a:ea typeface="Comfortaa"/>
              </a:rPr>
              <a:t>O</a:t>
            </a:r>
            <a:endParaRPr b="0" lang="en-IN" sz="1400" spc="-1" strike="noStrike">
              <a:latin typeface="Arial"/>
            </a:endParaRPr>
          </a:p>
          <a:p>
            <a:pPr>
              <a:lnSpc>
                <a:spcPct val="100000"/>
              </a:lnSpc>
            </a:pPr>
            <a:r>
              <a:rPr b="1" lang="en" sz="1400" spc="-1" strike="noStrike">
                <a:solidFill>
                  <a:srgbClr val="ffffff"/>
                </a:solidFill>
                <a:latin typeface="Comfortaa"/>
                <a:ea typeface="Comfortaa"/>
              </a:rPr>
              <a:t>W</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 sz="1400" spc="-1" strike="noStrike">
                <a:solidFill>
                  <a:srgbClr val="ffffff"/>
                </a:solidFill>
                <a:latin typeface="Comfortaa"/>
                <a:ea typeface="Comfortaa"/>
              </a:rPr>
              <a:t>D</a:t>
            </a:r>
            <a:endParaRPr b="0" lang="en-IN" sz="1400" spc="-1" strike="noStrike">
              <a:latin typeface="Arial"/>
            </a:endParaRPr>
          </a:p>
          <a:p>
            <a:pPr>
              <a:lnSpc>
                <a:spcPct val="100000"/>
              </a:lnSpc>
            </a:pPr>
            <a:r>
              <a:rPr b="1" lang="en" sz="1400" spc="-1" strike="noStrike">
                <a:solidFill>
                  <a:srgbClr val="ffffff"/>
                </a:solidFill>
                <a:latin typeface="Comfortaa"/>
                <a:ea typeface="Comfortaa"/>
              </a:rPr>
              <a:t> </a:t>
            </a:r>
            <a:r>
              <a:rPr b="1" lang="en" sz="1400" spc="-1" strike="noStrike">
                <a:solidFill>
                  <a:srgbClr val="ffffff"/>
                </a:solidFill>
                <a:latin typeface="Comfortaa"/>
                <a:ea typeface="Comfortaa"/>
              </a:rPr>
              <a:t>I</a:t>
            </a:r>
            <a:endParaRPr b="0" lang="en-IN" sz="1400" spc="-1" strike="noStrike">
              <a:latin typeface="Arial"/>
            </a:endParaRPr>
          </a:p>
          <a:p>
            <a:pPr>
              <a:lnSpc>
                <a:spcPct val="100000"/>
              </a:lnSpc>
            </a:pPr>
            <a:r>
              <a:rPr b="1" lang="en" sz="1400" spc="-1" strike="noStrike">
                <a:solidFill>
                  <a:srgbClr val="ffffff"/>
                </a:solidFill>
                <a:latin typeface="Comfortaa"/>
                <a:ea typeface="Comfortaa"/>
              </a:rPr>
              <a:t>A</a:t>
            </a:r>
            <a:endParaRPr b="0" lang="en-IN" sz="1400" spc="-1" strike="noStrike">
              <a:latin typeface="Arial"/>
            </a:endParaRPr>
          </a:p>
          <a:p>
            <a:pPr>
              <a:lnSpc>
                <a:spcPct val="100000"/>
              </a:lnSpc>
            </a:pPr>
            <a:r>
              <a:rPr b="1" lang="en" sz="1400" spc="-1" strike="noStrike">
                <a:solidFill>
                  <a:srgbClr val="ffffff"/>
                </a:solidFill>
                <a:latin typeface="Comfortaa"/>
                <a:ea typeface="Comfortaa"/>
              </a:rPr>
              <a:t>G</a:t>
            </a:r>
            <a:endParaRPr b="0" lang="en-IN" sz="1400" spc="-1" strike="noStrike">
              <a:latin typeface="Arial"/>
            </a:endParaRPr>
          </a:p>
          <a:p>
            <a:pPr>
              <a:lnSpc>
                <a:spcPct val="100000"/>
              </a:lnSpc>
            </a:pPr>
            <a:r>
              <a:rPr b="1" lang="en" sz="1400" spc="-1" strike="noStrike">
                <a:solidFill>
                  <a:srgbClr val="ffffff"/>
                </a:solidFill>
                <a:latin typeface="Comfortaa"/>
                <a:ea typeface="Comfortaa"/>
              </a:rPr>
              <a:t>R</a:t>
            </a:r>
            <a:endParaRPr b="0" lang="en-IN" sz="1400" spc="-1" strike="noStrike">
              <a:latin typeface="Arial"/>
            </a:endParaRPr>
          </a:p>
          <a:p>
            <a:pPr>
              <a:lnSpc>
                <a:spcPct val="100000"/>
              </a:lnSpc>
            </a:pPr>
            <a:r>
              <a:rPr b="1" lang="en" sz="1400" spc="-1" strike="noStrike">
                <a:solidFill>
                  <a:srgbClr val="ffffff"/>
                </a:solidFill>
                <a:latin typeface="Comfortaa"/>
                <a:ea typeface="Comfortaa"/>
              </a:rPr>
              <a:t>A</a:t>
            </a:r>
            <a:endParaRPr b="0" lang="en-IN" sz="1400" spc="-1" strike="noStrike">
              <a:latin typeface="Arial"/>
            </a:endParaRPr>
          </a:p>
          <a:p>
            <a:pPr>
              <a:lnSpc>
                <a:spcPct val="100000"/>
              </a:lnSpc>
            </a:pPr>
            <a:r>
              <a:rPr b="1" lang="en" sz="1400" spc="-1" strike="noStrike">
                <a:solidFill>
                  <a:srgbClr val="ffffff"/>
                </a:solidFill>
                <a:latin typeface="Comfortaa"/>
                <a:ea typeface="Comfortaa"/>
              </a:rPr>
              <a:t>M</a:t>
            </a:r>
            <a:endParaRPr b="0" lang="en-IN" sz="1400" spc="-1" strike="noStrike">
              <a:latin typeface="Arial"/>
            </a:endParaRPr>
          </a:p>
        </p:txBody>
      </p:sp>
      <p:sp>
        <p:nvSpPr>
          <p:cNvPr id="371" name="CustomShape 28"/>
          <p:cNvSpPr/>
          <p:nvPr/>
        </p:nvSpPr>
        <p:spPr>
          <a:xfrm>
            <a:off x="2346480" y="61200"/>
            <a:ext cx="2781360" cy="482400"/>
          </a:xfrm>
          <a:prstGeom prst="rect">
            <a:avLst/>
          </a:prstGeom>
          <a:noFill/>
          <a:ln>
            <a:noFill/>
          </a:ln>
        </p:spPr>
        <p:style>
          <a:lnRef idx="0"/>
          <a:fillRef idx="0"/>
          <a:effectRef idx="0"/>
          <a:fontRef idx="minor"/>
        </p:style>
        <p:txBody>
          <a:bodyPr tIns="91440" bIns="91440">
            <a:noAutofit/>
          </a:bodyPr>
          <a:p>
            <a:pPr algn="ctr">
              <a:lnSpc>
                <a:spcPct val="100000"/>
              </a:lnSpc>
            </a:pPr>
            <a:r>
              <a:rPr b="1" lang="en" sz="2000" spc="-1" strike="noStrike" u="sng">
                <a:solidFill>
                  <a:srgbClr val="000000"/>
                </a:solidFill>
                <a:uFillTx/>
                <a:latin typeface="Comfortaa"/>
                <a:ea typeface="Comfortaa"/>
              </a:rPr>
              <a:t>LEVEL -1</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sp>
        <p:nvSpPr>
          <p:cNvPr id="372" name="CustomShape 1"/>
          <p:cNvSpPr/>
          <p:nvPr/>
        </p:nvSpPr>
        <p:spPr>
          <a:xfrm>
            <a:off x="73800" y="486360"/>
            <a:ext cx="7913880" cy="707040"/>
          </a:xfrm>
          <a:prstGeom prst="rect">
            <a:avLst/>
          </a:prstGeom>
          <a:noFill/>
          <a:ln>
            <a:noFill/>
          </a:ln>
        </p:spPr>
        <p:style>
          <a:lnRef idx="0"/>
          <a:fillRef idx="0"/>
          <a:effectRef idx="0"/>
          <a:fontRef idx="minor"/>
        </p:style>
        <p:txBody>
          <a:bodyPr tIns="91440" bIns="91440">
            <a:noAutofit/>
          </a:bodyPr>
          <a:p>
            <a:pPr>
              <a:lnSpc>
                <a:spcPct val="100000"/>
              </a:lnSpc>
            </a:pPr>
            <a:r>
              <a:rPr b="0" lang="en" sz="3200" spc="-1" strike="noStrike" u="sng">
                <a:solidFill>
                  <a:srgbClr val="333333"/>
                </a:solidFill>
                <a:uFillTx/>
                <a:latin typeface="Comfortaa"/>
                <a:ea typeface="Comfortaa"/>
              </a:rPr>
              <a:t>Screenshots  Of a Program: </a:t>
            </a:r>
            <a:endParaRPr b="0" lang="en-IN" sz="3200" spc="-1" strike="noStrike">
              <a:latin typeface="Arial"/>
            </a:endParaRPr>
          </a:p>
        </p:txBody>
      </p:sp>
      <p:sp>
        <p:nvSpPr>
          <p:cNvPr id="373" name="CustomShape 2"/>
          <p:cNvSpPr/>
          <p:nvPr/>
        </p:nvSpPr>
        <p:spPr>
          <a:xfrm>
            <a:off x="1960200" y="2571840"/>
            <a:ext cx="1889280" cy="707040"/>
          </a:xfrm>
          <a:prstGeom prst="roundRect">
            <a:avLst>
              <a:gd name="adj" fmla="val 16667"/>
            </a:avLst>
          </a:prstGeom>
          <a:solidFill>
            <a:srgbClr val="3a3f50"/>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 sz="1800" spc="-1" strike="noStrike">
                <a:solidFill>
                  <a:srgbClr val="ffffff"/>
                </a:solidFill>
                <a:latin typeface="Comfortaa Regular"/>
                <a:ea typeface="Comfortaa Regular"/>
              </a:rPr>
              <a:t>Start The         Program</a:t>
            </a:r>
            <a:endParaRPr b="0" lang="en-IN" sz="1800" spc="-1" strike="noStrike">
              <a:latin typeface="Arial"/>
            </a:endParaRPr>
          </a:p>
        </p:txBody>
      </p:sp>
      <p:sp>
        <p:nvSpPr>
          <p:cNvPr id="374" name="CustomShape 3"/>
          <p:cNvSpPr/>
          <p:nvPr/>
        </p:nvSpPr>
        <p:spPr>
          <a:xfrm>
            <a:off x="2904840" y="3279240"/>
            <a:ext cx="12960" cy="1790280"/>
          </a:xfrm>
          <a:custGeom>
            <a:avLst/>
            <a:gdLst/>
            <a:ahLst/>
            <a:rect l="l" t="t" r="r" b="b"/>
            <a:pathLst>
              <a:path w="21600" h="21600">
                <a:moveTo>
                  <a:pt x="0" y="0"/>
                </a:moveTo>
                <a:lnTo>
                  <a:pt x="21600" y="21600"/>
                </a:lnTo>
              </a:path>
            </a:pathLst>
          </a:custGeom>
          <a:noFill/>
          <a:ln w="38160">
            <a:solidFill>
              <a:schemeClr val="dk2"/>
            </a:solidFill>
            <a:round/>
            <a:tailEnd len="med" type="stealth"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pic>
        <p:nvPicPr>
          <p:cNvPr id="375" name="Google Shape;281;p33" descr=""/>
          <p:cNvPicPr/>
          <p:nvPr/>
        </p:nvPicPr>
        <p:blipFill>
          <a:blip r:embed="rId1"/>
          <a:stretch/>
        </p:blipFill>
        <p:spPr>
          <a:xfrm>
            <a:off x="0" y="0"/>
            <a:ext cx="5231520" cy="2941200"/>
          </a:xfrm>
          <a:prstGeom prst="rect">
            <a:avLst/>
          </a:prstGeom>
          <a:ln>
            <a:noFill/>
          </a:ln>
        </p:spPr>
      </p:pic>
      <p:pic>
        <p:nvPicPr>
          <p:cNvPr id="376" name="Google Shape;282;p33" descr=""/>
          <p:cNvPicPr/>
          <p:nvPr/>
        </p:nvPicPr>
        <p:blipFill>
          <a:blip r:embed="rId2"/>
          <a:stretch/>
        </p:blipFill>
        <p:spPr>
          <a:xfrm>
            <a:off x="4294440" y="2417040"/>
            <a:ext cx="4849200" cy="2726280"/>
          </a:xfrm>
          <a:prstGeom prst="rect">
            <a:avLst/>
          </a:prstGeom>
          <a:ln>
            <a:noFill/>
          </a:ln>
        </p:spPr>
      </p:pic>
      <p:sp>
        <p:nvSpPr>
          <p:cNvPr id="377" name="CustomShape 1"/>
          <p:cNvSpPr/>
          <p:nvPr/>
        </p:nvSpPr>
        <p:spPr>
          <a:xfrm>
            <a:off x="5290920" y="1164240"/>
            <a:ext cx="1812600" cy="14400"/>
          </a:xfrm>
          <a:custGeom>
            <a:avLst/>
            <a:gdLst/>
            <a:ahLst/>
            <a:rect l="l" t="t" r="r" b="b"/>
            <a:pathLst>
              <a:path w="21600" h="21600">
                <a:moveTo>
                  <a:pt x="0" y="0"/>
                </a:moveTo>
                <a:lnTo>
                  <a:pt x="21600" y="21600"/>
                </a:lnTo>
              </a:path>
            </a:pathLst>
          </a:custGeom>
          <a:noFill/>
          <a:ln w="28440">
            <a:solidFill>
              <a:srgbClr val="134f5c"/>
            </a:solidFill>
            <a:round/>
          </a:ln>
        </p:spPr>
        <p:style>
          <a:lnRef idx="0"/>
          <a:fillRef idx="0"/>
          <a:effectRef idx="0"/>
          <a:fontRef idx="minor"/>
        </p:style>
      </p:sp>
      <p:sp>
        <p:nvSpPr>
          <p:cNvPr id="378" name="CustomShape 2"/>
          <p:cNvSpPr/>
          <p:nvPr/>
        </p:nvSpPr>
        <p:spPr>
          <a:xfrm>
            <a:off x="7103880" y="1164240"/>
            <a:ext cx="14400" cy="1134720"/>
          </a:xfrm>
          <a:custGeom>
            <a:avLst/>
            <a:gdLst/>
            <a:ahLst/>
            <a:rect l="l" t="t" r="r" b="b"/>
            <a:pathLst>
              <a:path w="21600" h="21600">
                <a:moveTo>
                  <a:pt x="0" y="0"/>
                </a:moveTo>
                <a:lnTo>
                  <a:pt x="21600" y="21600"/>
                </a:lnTo>
              </a:path>
            </a:pathLst>
          </a:custGeom>
          <a:noFill/>
          <a:ln w="28440">
            <a:solidFill>
              <a:srgbClr val="134f5c"/>
            </a:solidFill>
            <a:round/>
            <a:tailEnd len="med" type="stealth" w="med"/>
          </a:ln>
        </p:spPr>
        <p:style>
          <a:lnRef idx="0"/>
          <a:fillRef idx="0"/>
          <a:effectRef idx="0"/>
          <a:fontRef idx="minor"/>
        </p:style>
      </p:sp>
      <p:sp>
        <p:nvSpPr>
          <p:cNvPr id="379" name="CustomShape 3"/>
          <p:cNvSpPr/>
          <p:nvPr/>
        </p:nvSpPr>
        <p:spPr>
          <a:xfrm>
            <a:off x="2481480" y="3881160"/>
            <a:ext cx="1812600" cy="14400"/>
          </a:xfrm>
          <a:custGeom>
            <a:avLst/>
            <a:gdLst/>
            <a:ahLst/>
            <a:rect l="l" t="t" r="r" b="b"/>
            <a:pathLst>
              <a:path w="21600" h="21600">
                <a:moveTo>
                  <a:pt x="0" y="0"/>
                </a:moveTo>
                <a:lnTo>
                  <a:pt x="21600" y="21600"/>
                </a:lnTo>
              </a:path>
            </a:pathLst>
          </a:custGeom>
          <a:noFill/>
          <a:ln w="28440">
            <a:solidFill>
              <a:srgbClr val="073763"/>
            </a:solidFill>
            <a:round/>
          </a:ln>
        </p:spPr>
        <p:style>
          <a:lnRef idx="0"/>
          <a:fillRef idx="0"/>
          <a:effectRef idx="0"/>
          <a:fontRef idx="minor"/>
        </p:style>
      </p:sp>
      <p:sp>
        <p:nvSpPr>
          <p:cNvPr id="380" name="CustomShape 4"/>
          <p:cNvSpPr/>
          <p:nvPr/>
        </p:nvSpPr>
        <p:spPr>
          <a:xfrm>
            <a:off x="2481480" y="3881160"/>
            <a:ext cx="14400" cy="1134720"/>
          </a:xfrm>
          <a:custGeom>
            <a:avLst/>
            <a:gdLst/>
            <a:ahLst/>
            <a:rect l="l" t="t" r="r" b="b"/>
            <a:pathLst>
              <a:path w="21600" h="21600">
                <a:moveTo>
                  <a:pt x="0" y="0"/>
                </a:moveTo>
                <a:lnTo>
                  <a:pt x="21600" y="21600"/>
                </a:lnTo>
              </a:path>
            </a:pathLst>
          </a:custGeom>
          <a:noFill/>
          <a:ln w="28440">
            <a:solidFill>
              <a:srgbClr val="0c343d"/>
            </a:solidFill>
            <a:round/>
            <a:tailEnd len="med" type="stealth"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0e0e3"/>
        </a:solidFill>
      </p:bgPr>
    </p:bg>
    <p:spTree>
      <p:nvGrpSpPr>
        <p:cNvPr id="1" name=""/>
        <p:cNvGrpSpPr/>
        <p:nvPr/>
      </p:nvGrpSpPr>
      <p:grpSpPr>
        <a:xfrm>
          <a:off x="0" y="0"/>
          <a:ext cx="0" cy="0"/>
          <a:chOff x="0" y="0"/>
          <a:chExt cx="0" cy="0"/>
        </a:xfrm>
      </p:grpSpPr>
      <p:sp>
        <p:nvSpPr>
          <p:cNvPr id="381" name="CustomShape 1"/>
          <p:cNvSpPr/>
          <p:nvPr/>
        </p:nvSpPr>
        <p:spPr>
          <a:xfrm>
            <a:off x="2748600" y="1175400"/>
            <a:ext cx="3393720" cy="360"/>
          </a:xfrm>
          <a:custGeom>
            <a:avLst/>
            <a:gdLst/>
            <a:ahLst/>
            <a:rect l="l" t="t" r="r" b="b"/>
            <a:pathLst>
              <a:path w="21600" h="21600">
                <a:moveTo>
                  <a:pt x="0" y="0"/>
                </a:moveTo>
                <a:lnTo>
                  <a:pt x="21600" y="21600"/>
                </a:lnTo>
              </a:path>
            </a:pathLst>
          </a:custGeom>
          <a:noFill/>
          <a:ln w="28440">
            <a:solidFill>
              <a:srgbClr val="274e13"/>
            </a:solidFill>
            <a:round/>
          </a:ln>
        </p:spPr>
        <p:style>
          <a:lnRef idx="0"/>
          <a:fillRef idx="0"/>
          <a:effectRef idx="0"/>
          <a:fontRef idx="minor"/>
        </p:style>
      </p:sp>
      <p:pic>
        <p:nvPicPr>
          <p:cNvPr id="382" name="Google Shape;292;p34" descr=""/>
          <p:cNvPicPr/>
          <p:nvPr/>
        </p:nvPicPr>
        <p:blipFill>
          <a:blip r:embed="rId1"/>
          <a:stretch/>
        </p:blipFill>
        <p:spPr>
          <a:xfrm>
            <a:off x="60840" y="303480"/>
            <a:ext cx="5148000" cy="2894040"/>
          </a:xfrm>
          <a:prstGeom prst="rect">
            <a:avLst/>
          </a:prstGeom>
          <a:ln>
            <a:noFill/>
          </a:ln>
        </p:spPr>
      </p:pic>
      <p:pic>
        <p:nvPicPr>
          <p:cNvPr id="383" name="Google Shape;293;p34" descr=""/>
          <p:cNvPicPr/>
          <p:nvPr/>
        </p:nvPicPr>
        <p:blipFill>
          <a:blip r:embed="rId2"/>
          <a:stretch/>
        </p:blipFill>
        <p:spPr>
          <a:xfrm>
            <a:off x="2552760" y="2462040"/>
            <a:ext cx="4768560" cy="2680920"/>
          </a:xfrm>
          <a:prstGeom prst="rect">
            <a:avLst/>
          </a:prstGeom>
          <a:ln>
            <a:noFill/>
          </a:ln>
        </p:spPr>
      </p:pic>
      <p:sp>
        <p:nvSpPr>
          <p:cNvPr id="384" name="CustomShape 2"/>
          <p:cNvSpPr/>
          <p:nvPr/>
        </p:nvSpPr>
        <p:spPr>
          <a:xfrm>
            <a:off x="6142680" y="1183320"/>
            <a:ext cx="14400" cy="1134720"/>
          </a:xfrm>
          <a:custGeom>
            <a:avLst/>
            <a:gdLst/>
            <a:ahLst/>
            <a:rect l="l" t="t" r="r" b="b"/>
            <a:pathLst>
              <a:path w="21600" h="21600">
                <a:moveTo>
                  <a:pt x="0" y="0"/>
                </a:moveTo>
                <a:lnTo>
                  <a:pt x="21600" y="21600"/>
                </a:lnTo>
              </a:path>
            </a:pathLst>
          </a:custGeom>
          <a:noFill/>
          <a:ln w="28440">
            <a:solidFill>
              <a:srgbClr val="274e13"/>
            </a:solidFill>
            <a:round/>
            <a:tailEnd len="med" type="stealth" w="med"/>
          </a:ln>
        </p:spPr>
        <p:style>
          <a:lnRef idx="0"/>
          <a:fillRef idx="0"/>
          <a:effectRef idx="0"/>
          <a:fontRef idx="minor"/>
        </p:style>
      </p:sp>
      <p:sp>
        <p:nvSpPr>
          <p:cNvPr id="385" name="CustomShape 3"/>
          <p:cNvSpPr/>
          <p:nvPr/>
        </p:nvSpPr>
        <p:spPr>
          <a:xfrm>
            <a:off x="2269800" y="0"/>
            <a:ext cx="360" cy="235440"/>
          </a:xfrm>
          <a:custGeom>
            <a:avLst/>
            <a:gdLst/>
            <a:ahLst/>
            <a:rect l="l" t="t" r="r" b="b"/>
            <a:pathLst>
              <a:path w="21600" h="21600">
                <a:moveTo>
                  <a:pt x="0" y="0"/>
                </a:moveTo>
                <a:lnTo>
                  <a:pt x="21600" y="21600"/>
                </a:lnTo>
              </a:path>
            </a:pathLst>
          </a:custGeom>
          <a:noFill/>
          <a:ln w="28440">
            <a:solidFill>
              <a:schemeClr val="dk2"/>
            </a:solidFill>
            <a:round/>
            <a:tailEnd len="med" type="stealth" w="med"/>
          </a:ln>
        </p:spPr>
        <p:style>
          <a:lnRef idx="0"/>
          <a:fillRef idx="0"/>
          <a:effectRef idx="0"/>
          <a:fontRef idx="minor"/>
        </p:style>
      </p:sp>
      <p:sp>
        <p:nvSpPr>
          <p:cNvPr id="386" name="CustomShape 4"/>
          <p:cNvSpPr/>
          <p:nvPr/>
        </p:nvSpPr>
        <p:spPr>
          <a:xfrm>
            <a:off x="7322040" y="3938040"/>
            <a:ext cx="863640" cy="26280"/>
          </a:xfrm>
          <a:custGeom>
            <a:avLst/>
            <a:gdLst/>
            <a:ahLst/>
            <a:rect l="l" t="t" r="r" b="b"/>
            <a:pathLst>
              <a:path w="21600" h="21600">
                <a:moveTo>
                  <a:pt x="0" y="0"/>
                </a:moveTo>
                <a:lnTo>
                  <a:pt x="21600" y="21600"/>
                </a:lnTo>
              </a:path>
            </a:pathLst>
          </a:custGeom>
          <a:noFill/>
          <a:ln w="28440">
            <a:solidFill>
              <a:srgbClr val="274e13"/>
            </a:solidFill>
            <a:round/>
          </a:ln>
        </p:spPr>
        <p:style>
          <a:lnRef idx="0"/>
          <a:fillRef idx="0"/>
          <a:effectRef idx="0"/>
          <a:fontRef idx="minor"/>
        </p:style>
      </p:sp>
      <p:sp>
        <p:nvSpPr>
          <p:cNvPr id="387" name="CustomShape 5"/>
          <p:cNvSpPr/>
          <p:nvPr/>
        </p:nvSpPr>
        <p:spPr>
          <a:xfrm>
            <a:off x="8186040" y="3932280"/>
            <a:ext cx="14400" cy="1134720"/>
          </a:xfrm>
          <a:custGeom>
            <a:avLst/>
            <a:gdLst/>
            <a:ahLst/>
            <a:rect l="l" t="t" r="r" b="b"/>
            <a:pathLst>
              <a:path w="21600" h="21600">
                <a:moveTo>
                  <a:pt x="0" y="0"/>
                </a:moveTo>
                <a:lnTo>
                  <a:pt x="21600" y="21600"/>
                </a:lnTo>
              </a:path>
            </a:pathLst>
          </a:custGeom>
          <a:noFill/>
          <a:ln w="28440">
            <a:solidFill>
              <a:srgbClr val="274e13"/>
            </a:solidFill>
            <a:round/>
            <a:tailEnd len="med" type="stealth"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ad3"/>
        </a:solidFill>
      </p:bgPr>
    </p:bg>
    <p:spTree>
      <p:nvGrpSpPr>
        <p:cNvPr id="1" name=""/>
        <p:cNvGrpSpPr/>
        <p:nvPr/>
      </p:nvGrpSpPr>
      <p:grpSpPr>
        <a:xfrm>
          <a:off x="0" y="0"/>
          <a:ext cx="0" cy="0"/>
          <a:chOff x="0" y="0"/>
          <a:chExt cx="0" cy="0"/>
        </a:xfrm>
      </p:grpSpPr>
      <p:pic>
        <p:nvPicPr>
          <p:cNvPr id="388" name="Google Shape;302;p35" descr=""/>
          <p:cNvPicPr/>
          <p:nvPr/>
        </p:nvPicPr>
        <p:blipFill>
          <a:blip r:embed="rId1"/>
          <a:stretch/>
        </p:blipFill>
        <p:spPr>
          <a:xfrm>
            <a:off x="3744000" y="0"/>
            <a:ext cx="5399640" cy="3035520"/>
          </a:xfrm>
          <a:prstGeom prst="rect">
            <a:avLst/>
          </a:prstGeom>
          <a:ln>
            <a:noFill/>
          </a:ln>
        </p:spPr>
      </p:pic>
      <p:pic>
        <p:nvPicPr>
          <p:cNvPr id="389" name="Google Shape;303;p35" descr=""/>
          <p:cNvPicPr/>
          <p:nvPr/>
        </p:nvPicPr>
        <p:blipFill>
          <a:blip r:embed="rId2"/>
          <a:stretch/>
        </p:blipFill>
        <p:spPr>
          <a:xfrm>
            <a:off x="0" y="2296800"/>
            <a:ext cx="4273560" cy="2751120"/>
          </a:xfrm>
          <a:prstGeom prst="rect">
            <a:avLst/>
          </a:prstGeom>
          <a:ln>
            <a:noFill/>
          </a:ln>
        </p:spPr>
      </p:pic>
      <p:sp>
        <p:nvSpPr>
          <p:cNvPr id="390" name="CustomShape 1"/>
          <p:cNvSpPr/>
          <p:nvPr/>
        </p:nvSpPr>
        <p:spPr>
          <a:xfrm>
            <a:off x="2328480" y="1179000"/>
            <a:ext cx="1458720" cy="360"/>
          </a:xfrm>
          <a:custGeom>
            <a:avLst/>
            <a:gdLst/>
            <a:ahLst/>
            <a:rect l="l" t="t" r="r" b="b"/>
            <a:pathLst>
              <a:path w="21600" h="21600">
                <a:moveTo>
                  <a:pt x="0" y="0"/>
                </a:moveTo>
                <a:lnTo>
                  <a:pt x="21600" y="21600"/>
                </a:lnTo>
              </a:path>
            </a:pathLst>
          </a:custGeom>
          <a:noFill/>
          <a:ln w="28440">
            <a:solidFill>
              <a:srgbClr val="3a3f50"/>
            </a:solidFill>
            <a:round/>
          </a:ln>
        </p:spPr>
        <p:style>
          <a:lnRef idx="0"/>
          <a:fillRef idx="0"/>
          <a:effectRef idx="0"/>
          <a:fontRef idx="minor"/>
        </p:style>
      </p:sp>
      <p:sp>
        <p:nvSpPr>
          <p:cNvPr id="391" name="CustomShape 2"/>
          <p:cNvSpPr/>
          <p:nvPr/>
        </p:nvSpPr>
        <p:spPr>
          <a:xfrm>
            <a:off x="2328480" y="1179000"/>
            <a:ext cx="14400" cy="8989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729360" y="1318680"/>
            <a:ext cx="7688520" cy="534960"/>
          </a:xfrm>
          <a:prstGeom prst="rect">
            <a:avLst/>
          </a:prstGeom>
          <a:noFill/>
          <a:ln>
            <a:noFill/>
          </a:ln>
        </p:spPr>
        <p:txBody>
          <a:bodyPr tIns="91440" bIns="91440">
            <a:noAutofit/>
          </a:bodyPr>
          <a:p>
            <a:pPr>
              <a:lnSpc>
                <a:spcPct val="100000"/>
              </a:lnSpc>
            </a:pPr>
            <a:r>
              <a:rPr b="1" lang="en" sz="3000" spc="-1" strike="noStrike">
                <a:solidFill>
                  <a:srgbClr val="1a1a1a"/>
                </a:solidFill>
                <a:latin typeface="Raleway"/>
                <a:ea typeface="Raleway"/>
              </a:rPr>
              <a:t>Meet The Team</a:t>
            </a:r>
            <a:endParaRPr b="0" lang="en-IN" sz="3000" spc="-1" strike="noStrike">
              <a:solidFill>
                <a:srgbClr val="000000"/>
              </a:solidFill>
              <a:latin typeface="Arial"/>
            </a:endParaRPr>
          </a:p>
        </p:txBody>
      </p:sp>
      <p:sp>
        <p:nvSpPr>
          <p:cNvPr id="299" name="TextShape 2"/>
          <p:cNvSpPr txBox="1"/>
          <p:nvPr/>
        </p:nvSpPr>
        <p:spPr>
          <a:xfrm>
            <a:off x="729360" y="2079000"/>
            <a:ext cx="7688520" cy="2260800"/>
          </a:xfrm>
          <a:prstGeom prst="rect">
            <a:avLst/>
          </a:prstGeom>
          <a:noFill/>
          <a:ln>
            <a:noFill/>
          </a:ln>
        </p:spPr>
        <p:txBody>
          <a:bodyPr tIns="91440" bIns="91440">
            <a:noAutofit/>
          </a:bodyPr>
          <a:p>
            <a:pPr>
              <a:lnSpc>
                <a:spcPct val="115000"/>
              </a:lnSpc>
            </a:pPr>
            <a:r>
              <a:rPr b="0" lang="en" sz="1700" spc="-1" strike="noStrike">
                <a:solidFill>
                  <a:srgbClr val="595959"/>
                </a:solidFill>
                <a:latin typeface="Comfortaa"/>
                <a:ea typeface="Comfortaa"/>
              </a:rPr>
              <a:t>Nikhil Chandna</a:t>
            </a:r>
            <a:endParaRPr b="0" lang="en-IN" sz="1700" spc="-1" strike="noStrike">
              <a:solidFill>
                <a:srgbClr val="000000"/>
              </a:solidFill>
              <a:latin typeface="Arial"/>
            </a:endParaRPr>
          </a:p>
          <a:p>
            <a:pPr>
              <a:lnSpc>
                <a:spcPct val="115000"/>
              </a:lnSpc>
              <a:spcBef>
                <a:spcPts val="1599"/>
              </a:spcBef>
            </a:pPr>
            <a:r>
              <a:rPr b="0" lang="en" sz="1700" spc="-1" strike="noStrike">
                <a:solidFill>
                  <a:srgbClr val="595959"/>
                </a:solidFill>
                <a:latin typeface="Comfortaa"/>
                <a:ea typeface="Comfortaa"/>
              </a:rPr>
              <a:t>Sudeep Srivastava</a:t>
            </a:r>
            <a:endParaRPr b="0" lang="en-IN" sz="1700" spc="-1" strike="noStrike">
              <a:solidFill>
                <a:srgbClr val="000000"/>
              </a:solidFill>
              <a:latin typeface="Arial"/>
            </a:endParaRPr>
          </a:p>
          <a:p>
            <a:pPr>
              <a:lnSpc>
                <a:spcPct val="115000"/>
              </a:lnSpc>
              <a:spcBef>
                <a:spcPts val="1599"/>
              </a:spcBef>
            </a:pPr>
            <a:r>
              <a:rPr b="0" lang="en" sz="1700" spc="-1" strike="noStrike">
                <a:solidFill>
                  <a:srgbClr val="595959"/>
                </a:solidFill>
                <a:latin typeface="Comfortaa"/>
                <a:ea typeface="Comfortaa"/>
              </a:rPr>
              <a:t>Suryansh Singh</a:t>
            </a:r>
            <a:endParaRPr b="0" lang="en-IN" sz="1700" spc="-1" strike="noStrike">
              <a:solidFill>
                <a:srgbClr val="000000"/>
              </a:solidFill>
              <a:latin typeface="Arial"/>
            </a:endParaRPr>
          </a:p>
          <a:p>
            <a:pPr>
              <a:lnSpc>
                <a:spcPct val="115000"/>
              </a:lnSpc>
              <a:spcBef>
                <a:spcPts val="1599"/>
              </a:spcBef>
              <a:spcAft>
                <a:spcPts val="1599"/>
              </a:spcAft>
            </a:pPr>
            <a:r>
              <a:rPr b="0" lang="en" sz="1700" spc="-1" strike="noStrike">
                <a:solidFill>
                  <a:srgbClr val="595959"/>
                </a:solidFill>
                <a:latin typeface="Comfortaa"/>
                <a:ea typeface="Comfortaa"/>
              </a:rPr>
              <a:t>Supervised by Dr Suma Dawn</a:t>
            </a:r>
            <a:endParaRPr b="0" lang="en-IN" sz="1700" spc="-1" strike="noStrike">
              <a:solidFill>
                <a:srgbClr val="000000"/>
              </a:solidFill>
              <a:latin typeface="Arial"/>
            </a:endParaRPr>
          </a:p>
        </p:txBody>
      </p:sp>
      <p:pic>
        <p:nvPicPr>
          <p:cNvPr id="300" name="Google Shape;146;p18" descr=""/>
          <p:cNvPicPr/>
          <p:nvPr/>
        </p:nvPicPr>
        <p:blipFill>
          <a:blip r:embed="rId1"/>
          <a:stretch/>
        </p:blipFill>
        <p:spPr>
          <a:xfrm>
            <a:off x="4657680" y="1318680"/>
            <a:ext cx="3991320" cy="282168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sp>
        <p:nvSpPr>
          <p:cNvPr id="392" name="TextShape 1"/>
          <p:cNvSpPr txBox="1"/>
          <p:nvPr/>
        </p:nvSpPr>
        <p:spPr>
          <a:xfrm>
            <a:off x="499320" y="95040"/>
            <a:ext cx="1995480" cy="592560"/>
          </a:xfrm>
          <a:prstGeom prst="rect">
            <a:avLst/>
          </a:prstGeom>
          <a:noFill/>
          <a:ln>
            <a:noFill/>
          </a:ln>
        </p:spPr>
        <p:txBody>
          <a:bodyPr tIns="91440" bIns="91440">
            <a:noAutofit/>
          </a:bodyPr>
          <a:p>
            <a:pPr>
              <a:lnSpc>
                <a:spcPct val="100000"/>
              </a:lnSpc>
            </a:pPr>
            <a:r>
              <a:rPr b="1" lang="en" sz="3000" spc="-1" strike="noStrike">
                <a:solidFill>
                  <a:srgbClr val="000000"/>
                </a:solidFill>
                <a:latin typeface="Raleway"/>
                <a:ea typeface="Raleway"/>
              </a:rPr>
              <a:t>Timeline</a:t>
            </a:r>
            <a:endParaRPr b="0" lang="en-IN" sz="3000" spc="-1" strike="noStrike">
              <a:solidFill>
                <a:srgbClr val="000000"/>
              </a:solidFill>
              <a:latin typeface="Arial"/>
            </a:endParaRPr>
          </a:p>
        </p:txBody>
      </p:sp>
      <p:grpSp>
        <p:nvGrpSpPr>
          <p:cNvPr id="393" name="Group 2"/>
          <p:cNvGrpSpPr/>
          <p:nvPr/>
        </p:nvGrpSpPr>
        <p:grpSpPr>
          <a:xfrm>
            <a:off x="168840" y="1616040"/>
            <a:ext cx="499320" cy="595800"/>
            <a:chOff x="168840" y="1616040"/>
            <a:chExt cx="499320" cy="595800"/>
          </a:xfrm>
        </p:grpSpPr>
        <p:sp>
          <p:nvSpPr>
            <p:cNvPr id="394" name="CustomShape 3"/>
            <p:cNvSpPr/>
            <p:nvPr/>
          </p:nvSpPr>
          <p:spPr>
            <a:xfrm>
              <a:off x="168840" y="1793880"/>
              <a:ext cx="499320" cy="417960"/>
            </a:xfrm>
            <a:prstGeom prst="rect">
              <a:avLst/>
            </a:prstGeom>
            <a:solidFill>
              <a:srgbClr val="3a3f50"/>
            </a:solidFill>
            <a:ln>
              <a:noFill/>
            </a:ln>
          </p:spPr>
          <p:style>
            <a:lnRef idx="0"/>
            <a:fillRef idx="0"/>
            <a:effectRef idx="0"/>
            <a:fontRef idx="minor"/>
          </p:style>
          <p:txBody>
            <a:bodyPr tIns="91440" bIns="91440" anchor="ctr">
              <a:noAutofit/>
            </a:bodyPr>
            <a:p>
              <a:pPr algn="ctr">
                <a:lnSpc>
                  <a:spcPct val="100000"/>
                </a:lnSpc>
              </a:pPr>
              <a:r>
                <a:rPr b="0" lang="en" sz="900" spc="-1" strike="noStrike">
                  <a:solidFill>
                    <a:srgbClr val="ffffff"/>
                  </a:solidFill>
                  <a:latin typeface="Comfortaa"/>
                  <a:ea typeface="Comfortaa"/>
                </a:rPr>
                <a:t>18</a:t>
              </a:r>
              <a:endParaRPr b="0" lang="en-IN" sz="900" spc="-1" strike="noStrike">
                <a:latin typeface="Arial"/>
              </a:endParaRPr>
            </a:p>
          </p:txBody>
        </p:sp>
        <p:sp>
          <p:nvSpPr>
            <p:cNvPr id="395" name="CustomShape 4"/>
            <p:cNvSpPr/>
            <p:nvPr/>
          </p:nvSpPr>
          <p:spPr>
            <a:xfrm>
              <a:off x="168840" y="1616040"/>
              <a:ext cx="499320" cy="163800"/>
            </a:xfrm>
            <a:prstGeom prst="rect">
              <a:avLst/>
            </a:prstGeom>
            <a:solidFill>
              <a:srgbClr val="3a3f50"/>
            </a:solidFill>
            <a:ln>
              <a:noFill/>
            </a:ln>
          </p:spPr>
          <p:style>
            <a:lnRef idx="0"/>
            <a:fillRef idx="0"/>
            <a:effectRef idx="0"/>
            <a:fontRef idx="minor"/>
          </p:style>
          <p:txBody>
            <a:bodyPr tIns="91440" bIns="91440" anchor="ctr">
              <a:noAutofit/>
            </a:bodyPr>
            <a:p>
              <a:pPr algn="ctr">
                <a:lnSpc>
                  <a:spcPct val="100000"/>
                </a:lnSpc>
              </a:pPr>
              <a:r>
                <a:rPr b="0" lang="en" sz="800" spc="-1" strike="noStrike">
                  <a:solidFill>
                    <a:srgbClr val="ffffff"/>
                  </a:solidFill>
                  <a:latin typeface="Comfortaa"/>
                  <a:ea typeface="Comfortaa"/>
                </a:rPr>
                <a:t>Nov</a:t>
              </a:r>
              <a:endParaRPr b="0" lang="en-IN" sz="800" spc="-1" strike="noStrike">
                <a:latin typeface="Arial"/>
              </a:endParaRPr>
            </a:p>
          </p:txBody>
        </p:sp>
      </p:grpSp>
      <p:grpSp>
        <p:nvGrpSpPr>
          <p:cNvPr id="396" name="Group 5"/>
          <p:cNvGrpSpPr/>
          <p:nvPr/>
        </p:nvGrpSpPr>
        <p:grpSpPr>
          <a:xfrm>
            <a:off x="168840" y="2313360"/>
            <a:ext cx="499320" cy="595800"/>
            <a:chOff x="168840" y="2313360"/>
            <a:chExt cx="499320" cy="595800"/>
          </a:xfrm>
        </p:grpSpPr>
        <p:sp>
          <p:nvSpPr>
            <p:cNvPr id="397" name="CustomShape 6"/>
            <p:cNvSpPr/>
            <p:nvPr/>
          </p:nvSpPr>
          <p:spPr>
            <a:xfrm>
              <a:off x="168840" y="2491200"/>
              <a:ext cx="499320" cy="417960"/>
            </a:xfrm>
            <a:prstGeom prst="rect">
              <a:avLst/>
            </a:prstGeom>
            <a:solidFill>
              <a:srgbClr val="3a3f50"/>
            </a:solidFill>
            <a:ln>
              <a:noFill/>
            </a:ln>
          </p:spPr>
          <p:style>
            <a:lnRef idx="0"/>
            <a:fillRef idx="0"/>
            <a:effectRef idx="0"/>
            <a:fontRef idx="minor"/>
          </p:style>
          <p:txBody>
            <a:bodyPr tIns="91440" bIns="91440" anchor="ctr">
              <a:noAutofit/>
            </a:bodyPr>
            <a:p>
              <a:pPr algn="ctr">
                <a:lnSpc>
                  <a:spcPct val="100000"/>
                </a:lnSpc>
              </a:pPr>
              <a:r>
                <a:rPr b="0" lang="en" sz="900" spc="-1" strike="noStrike">
                  <a:solidFill>
                    <a:srgbClr val="ffffff"/>
                  </a:solidFill>
                  <a:latin typeface="Comfortaa"/>
                  <a:ea typeface="Comfortaa"/>
                </a:rPr>
                <a:t>21</a:t>
              </a:r>
              <a:endParaRPr b="0" lang="en-IN" sz="900" spc="-1" strike="noStrike">
                <a:latin typeface="Arial"/>
              </a:endParaRPr>
            </a:p>
          </p:txBody>
        </p:sp>
        <p:sp>
          <p:nvSpPr>
            <p:cNvPr id="398" name="CustomShape 7"/>
            <p:cNvSpPr/>
            <p:nvPr/>
          </p:nvSpPr>
          <p:spPr>
            <a:xfrm>
              <a:off x="168840" y="2313360"/>
              <a:ext cx="499320" cy="163800"/>
            </a:xfrm>
            <a:prstGeom prst="rect">
              <a:avLst/>
            </a:prstGeom>
            <a:solidFill>
              <a:srgbClr val="3a3f50"/>
            </a:solidFill>
            <a:ln>
              <a:noFill/>
            </a:ln>
          </p:spPr>
          <p:style>
            <a:lnRef idx="0"/>
            <a:fillRef idx="0"/>
            <a:effectRef idx="0"/>
            <a:fontRef idx="minor"/>
          </p:style>
          <p:txBody>
            <a:bodyPr tIns="91440" bIns="91440" anchor="ctr">
              <a:noAutofit/>
            </a:bodyPr>
            <a:p>
              <a:pPr algn="ctr">
                <a:lnSpc>
                  <a:spcPct val="100000"/>
                </a:lnSpc>
              </a:pPr>
              <a:r>
                <a:rPr b="0" lang="en" sz="800" spc="-1" strike="noStrike">
                  <a:solidFill>
                    <a:srgbClr val="ffffff"/>
                  </a:solidFill>
                  <a:latin typeface="Comfortaa"/>
                  <a:ea typeface="Comfortaa"/>
                </a:rPr>
                <a:t>Nov</a:t>
              </a:r>
              <a:endParaRPr b="0" lang="en-IN" sz="800" spc="-1" strike="noStrike">
                <a:latin typeface="Arial"/>
              </a:endParaRPr>
            </a:p>
          </p:txBody>
        </p:sp>
      </p:grpSp>
      <p:grpSp>
        <p:nvGrpSpPr>
          <p:cNvPr id="399" name="Group 8"/>
          <p:cNvGrpSpPr/>
          <p:nvPr/>
        </p:nvGrpSpPr>
        <p:grpSpPr>
          <a:xfrm>
            <a:off x="168840" y="3011040"/>
            <a:ext cx="499320" cy="595440"/>
            <a:chOff x="168840" y="3011040"/>
            <a:chExt cx="499320" cy="595440"/>
          </a:xfrm>
        </p:grpSpPr>
        <p:sp>
          <p:nvSpPr>
            <p:cNvPr id="400" name="CustomShape 9"/>
            <p:cNvSpPr/>
            <p:nvPr/>
          </p:nvSpPr>
          <p:spPr>
            <a:xfrm>
              <a:off x="168840" y="3188520"/>
              <a:ext cx="499320" cy="417960"/>
            </a:xfrm>
            <a:prstGeom prst="rect">
              <a:avLst/>
            </a:prstGeom>
            <a:solidFill>
              <a:srgbClr val="3a3f50"/>
            </a:solidFill>
            <a:ln>
              <a:noFill/>
            </a:ln>
          </p:spPr>
          <p:style>
            <a:lnRef idx="0"/>
            <a:fillRef idx="0"/>
            <a:effectRef idx="0"/>
            <a:fontRef idx="minor"/>
          </p:style>
          <p:txBody>
            <a:bodyPr tIns="91440" bIns="91440" anchor="ctr">
              <a:noAutofit/>
            </a:bodyPr>
            <a:p>
              <a:pPr algn="ctr">
                <a:lnSpc>
                  <a:spcPct val="100000"/>
                </a:lnSpc>
              </a:pPr>
              <a:r>
                <a:rPr b="0" lang="en" sz="900" spc="-1" strike="noStrike">
                  <a:solidFill>
                    <a:srgbClr val="ffffff"/>
                  </a:solidFill>
                  <a:latin typeface="Lato"/>
                  <a:ea typeface="Lato"/>
                </a:rPr>
                <a:t>24</a:t>
              </a:r>
              <a:endParaRPr b="0" lang="en-IN" sz="900" spc="-1" strike="noStrike">
                <a:latin typeface="Arial"/>
              </a:endParaRPr>
            </a:p>
          </p:txBody>
        </p:sp>
        <p:sp>
          <p:nvSpPr>
            <p:cNvPr id="401" name="CustomShape 10"/>
            <p:cNvSpPr/>
            <p:nvPr/>
          </p:nvSpPr>
          <p:spPr>
            <a:xfrm>
              <a:off x="168840" y="3011040"/>
              <a:ext cx="499320" cy="163800"/>
            </a:xfrm>
            <a:prstGeom prst="rect">
              <a:avLst/>
            </a:prstGeom>
            <a:solidFill>
              <a:srgbClr val="3a3f50"/>
            </a:solidFill>
            <a:ln>
              <a:noFill/>
            </a:ln>
          </p:spPr>
          <p:style>
            <a:lnRef idx="0"/>
            <a:fillRef idx="0"/>
            <a:effectRef idx="0"/>
            <a:fontRef idx="minor"/>
          </p:style>
          <p:txBody>
            <a:bodyPr tIns="91440" bIns="91440" anchor="ctr">
              <a:noAutofit/>
            </a:bodyPr>
            <a:p>
              <a:pPr algn="ctr">
                <a:lnSpc>
                  <a:spcPct val="100000"/>
                </a:lnSpc>
              </a:pPr>
              <a:r>
                <a:rPr b="0" lang="en" sz="700" spc="-1" strike="noStrike">
                  <a:solidFill>
                    <a:srgbClr val="ffffff"/>
                  </a:solidFill>
                  <a:latin typeface="Raleway"/>
                  <a:ea typeface="Raleway"/>
                </a:rPr>
                <a:t>Nov</a:t>
              </a:r>
              <a:endParaRPr b="0" lang="en-IN" sz="700" spc="-1" strike="noStrike">
                <a:latin typeface="Arial"/>
              </a:endParaRPr>
            </a:p>
          </p:txBody>
        </p:sp>
      </p:grpSp>
      <p:grpSp>
        <p:nvGrpSpPr>
          <p:cNvPr id="402" name="Group 11"/>
          <p:cNvGrpSpPr/>
          <p:nvPr/>
        </p:nvGrpSpPr>
        <p:grpSpPr>
          <a:xfrm>
            <a:off x="168840" y="918720"/>
            <a:ext cx="499320" cy="595800"/>
            <a:chOff x="168840" y="918720"/>
            <a:chExt cx="499320" cy="595800"/>
          </a:xfrm>
        </p:grpSpPr>
        <p:sp>
          <p:nvSpPr>
            <p:cNvPr id="403" name="CustomShape 12"/>
            <p:cNvSpPr/>
            <p:nvPr/>
          </p:nvSpPr>
          <p:spPr>
            <a:xfrm>
              <a:off x="168840" y="1096560"/>
              <a:ext cx="499320" cy="417960"/>
            </a:xfrm>
            <a:prstGeom prst="rect">
              <a:avLst/>
            </a:prstGeom>
            <a:solidFill>
              <a:srgbClr val="3a3f50"/>
            </a:solidFill>
            <a:ln>
              <a:noFill/>
            </a:ln>
          </p:spPr>
          <p:style>
            <a:lnRef idx="0"/>
            <a:fillRef idx="0"/>
            <a:effectRef idx="0"/>
            <a:fontRef idx="minor"/>
          </p:style>
          <p:txBody>
            <a:bodyPr tIns="91440" bIns="91440" anchor="ctr">
              <a:noAutofit/>
            </a:bodyPr>
            <a:p>
              <a:pPr algn="ctr">
                <a:lnSpc>
                  <a:spcPct val="100000"/>
                </a:lnSpc>
              </a:pPr>
              <a:r>
                <a:rPr b="0" lang="en" sz="900" spc="-1" strike="noStrike">
                  <a:solidFill>
                    <a:srgbClr val="ffffff"/>
                  </a:solidFill>
                  <a:latin typeface="Lato"/>
                  <a:ea typeface="Lato"/>
                </a:rPr>
                <a:t>17</a:t>
              </a:r>
              <a:endParaRPr b="0" lang="en-IN" sz="900" spc="-1" strike="noStrike">
                <a:latin typeface="Arial"/>
              </a:endParaRPr>
            </a:p>
          </p:txBody>
        </p:sp>
        <p:sp>
          <p:nvSpPr>
            <p:cNvPr id="404" name="CustomShape 13"/>
            <p:cNvSpPr/>
            <p:nvPr/>
          </p:nvSpPr>
          <p:spPr>
            <a:xfrm>
              <a:off x="168840" y="918720"/>
              <a:ext cx="499320" cy="163800"/>
            </a:xfrm>
            <a:prstGeom prst="rect">
              <a:avLst/>
            </a:prstGeom>
            <a:solidFill>
              <a:srgbClr val="3a3f50"/>
            </a:solidFill>
            <a:ln>
              <a:noFill/>
            </a:ln>
          </p:spPr>
          <p:style>
            <a:lnRef idx="0"/>
            <a:fillRef idx="0"/>
            <a:effectRef idx="0"/>
            <a:fontRef idx="minor"/>
          </p:style>
          <p:txBody>
            <a:bodyPr tIns="91440" bIns="91440" anchor="ctr">
              <a:noAutofit/>
            </a:bodyPr>
            <a:p>
              <a:pPr algn="ctr">
                <a:lnSpc>
                  <a:spcPct val="100000"/>
                </a:lnSpc>
              </a:pPr>
              <a:r>
                <a:rPr b="0" lang="en" sz="800" spc="-1" strike="noStrike">
                  <a:solidFill>
                    <a:srgbClr val="ffffff"/>
                  </a:solidFill>
                  <a:latin typeface="Comfortaa Regular"/>
                  <a:ea typeface="Comfortaa Regular"/>
                </a:rPr>
                <a:t>Nov</a:t>
              </a:r>
              <a:endParaRPr b="0" lang="en-IN" sz="800" spc="-1" strike="noStrike">
                <a:latin typeface="Arial"/>
              </a:endParaRPr>
            </a:p>
          </p:txBody>
        </p:sp>
      </p:grpSp>
      <p:grpSp>
        <p:nvGrpSpPr>
          <p:cNvPr id="405" name="Group 14"/>
          <p:cNvGrpSpPr/>
          <p:nvPr/>
        </p:nvGrpSpPr>
        <p:grpSpPr>
          <a:xfrm>
            <a:off x="4968720" y="1546200"/>
            <a:ext cx="499320" cy="592200"/>
            <a:chOff x="4968720" y="1546200"/>
            <a:chExt cx="499320" cy="592200"/>
          </a:xfrm>
        </p:grpSpPr>
        <p:sp>
          <p:nvSpPr>
            <p:cNvPr id="406" name="CustomShape 15"/>
            <p:cNvSpPr/>
            <p:nvPr/>
          </p:nvSpPr>
          <p:spPr>
            <a:xfrm>
              <a:off x="4968720" y="1647360"/>
              <a:ext cx="499320" cy="49104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pPr>
              <a:r>
                <a:rPr b="0" lang="en" sz="900" spc="-1" strike="noStrike">
                  <a:solidFill>
                    <a:srgbClr val="ffffff"/>
                  </a:solidFill>
                  <a:latin typeface="Lato"/>
                  <a:ea typeface="Lato"/>
                </a:rPr>
                <a:t>2</a:t>
              </a:r>
              <a:endParaRPr b="0" lang="en-IN" sz="900" spc="-1" strike="noStrike">
                <a:latin typeface="Arial"/>
              </a:endParaRPr>
            </a:p>
          </p:txBody>
        </p:sp>
        <p:sp>
          <p:nvSpPr>
            <p:cNvPr id="407" name="CustomShape 16"/>
            <p:cNvSpPr/>
            <p:nvPr/>
          </p:nvSpPr>
          <p:spPr>
            <a:xfrm>
              <a:off x="4968720" y="1546200"/>
              <a:ext cx="499320" cy="9324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pPr>
              <a:r>
                <a:rPr b="0" lang="en" sz="700" spc="-1" strike="noStrike">
                  <a:solidFill>
                    <a:srgbClr val="ffffff"/>
                  </a:solidFill>
                  <a:latin typeface="Raleway"/>
                  <a:ea typeface="Raleway"/>
                </a:rPr>
                <a:t>Dec</a:t>
              </a:r>
              <a:endParaRPr b="0" lang="en-IN" sz="700" spc="-1" strike="noStrike">
                <a:latin typeface="Arial"/>
              </a:endParaRPr>
            </a:p>
          </p:txBody>
        </p:sp>
      </p:grpSp>
      <p:grpSp>
        <p:nvGrpSpPr>
          <p:cNvPr id="408" name="Group 17"/>
          <p:cNvGrpSpPr/>
          <p:nvPr/>
        </p:nvGrpSpPr>
        <p:grpSpPr>
          <a:xfrm>
            <a:off x="4968720" y="2957400"/>
            <a:ext cx="499320" cy="592560"/>
            <a:chOff x="4968720" y="2957400"/>
            <a:chExt cx="499320" cy="592560"/>
          </a:xfrm>
        </p:grpSpPr>
        <p:sp>
          <p:nvSpPr>
            <p:cNvPr id="409" name="CustomShape 18"/>
            <p:cNvSpPr/>
            <p:nvPr/>
          </p:nvSpPr>
          <p:spPr>
            <a:xfrm>
              <a:off x="4968720" y="3058920"/>
              <a:ext cx="499320" cy="49104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pPr>
              <a:r>
                <a:rPr b="0" lang="en" sz="900" spc="-1" strike="noStrike">
                  <a:solidFill>
                    <a:srgbClr val="ffffff"/>
                  </a:solidFill>
                  <a:latin typeface="Lato"/>
                  <a:ea typeface="Lato"/>
                </a:rPr>
                <a:t>3</a:t>
              </a:r>
              <a:endParaRPr b="0" lang="en-IN" sz="900" spc="-1" strike="noStrike">
                <a:latin typeface="Arial"/>
              </a:endParaRPr>
            </a:p>
          </p:txBody>
        </p:sp>
        <p:sp>
          <p:nvSpPr>
            <p:cNvPr id="410" name="CustomShape 19"/>
            <p:cNvSpPr/>
            <p:nvPr/>
          </p:nvSpPr>
          <p:spPr>
            <a:xfrm>
              <a:off x="4968720" y="2957400"/>
              <a:ext cx="499320" cy="9324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pPr>
              <a:r>
                <a:rPr b="0" lang="en" sz="700" spc="-1" strike="noStrike">
                  <a:solidFill>
                    <a:srgbClr val="ffffff"/>
                  </a:solidFill>
                  <a:latin typeface="Raleway"/>
                  <a:ea typeface="Raleway"/>
                </a:rPr>
                <a:t>Dec</a:t>
              </a:r>
              <a:endParaRPr b="0" lang="en-IN" sz="700" spc="-1" strike="noStrike">
                <a:latin typeface="Arial"/>
              </a:endParaRPr>
            </a:p>
          </p:txBody>
        </p:sp>
      </p:grpSp>
      <p:grpSp>
        <p:nvGrpSpPr>
          <p:cNvPr id="411" name="Group 20"/>
          <p:cNvGrpSpPr/>
          <p:nvPr/>
        </p:nvGrpSpPr>
        <p:grpSpPr>
          <a:xfrm>
            <a:off x="1405080" y="3849120"/>
            <a:ext cx="959040" cy="1016280"/>
            <a:chOff x="1405080" y="3849120"/>
            <a:chExt cx="959040" cy="1016280"/>
          </a:xfrm>
        </p:grpSpPr>
        <p:sp>
          <p:nvSpPr>
            <p:cNvPr id="412" name="CustomShape 21"/>
            <p:cNvSpPr/>
            <p:nvPr/>
          </p:nvSpPr>
          <p:spPr>
            <a:xfrm>
              <a:off x="1405080" y="4056120"/>
              <a:ext cx="959040" cy="809280"/>
            </a:xfrm>
            <a:prstGeom prst="rect">
              <a:avLst/>
            </a:prstGeom>
            <a:solidFill>
              <a:schemeClr val="dk1"/>
            </a:solidFill>
            <a:ln>
              <a:noFill/>
            </a:ln>
          </p:spPr>
          <p:style>
            <a:lnRef idx="0"/>
            <a:fillRef idx="0"/>
            <a:effectRef idx="0"/>
            <a:fontRef idx="minor"/>
          </p:style>
          <p:txBody>
            <a:bodyPr tIns="91440" bIns="91440" anchor="ctr">
              <a:noAutofit/>
            </a:bodyPr>
            <a:p>
              <a:pPr algn="ctr">
                <a:lnSpc>
                  <a:spcPct val="100000"/>
                </a:lnSpc>
              </a:pPr>
              <a:r>
                <a:rPr b="0" lang="en" sz="1900" spc="-1" strike="noStrike">
                  <a:solidFill>
                    <a:srgbClr val="ffffff"/>
                  </a:solidFill>
                  <a:latin typeface="Lato"/>
                  <a:ea typeface="Lato"/>
                </a:rPr>
                <a:t>4</a:t>
              </a:r>
              <a:endParaRPr b="0" lang="en-IN" sz="1900" spc="-1" strike="noStrike">
                <a:latin typeface="Arial"/>
              </a:endParaRPr>
            </a:p>
          </p:txBody>
        </p:sp>
        <p:sp>
          <p:nvSpPr>
            <p:cNvPr id="413" name="CustomShape 22"/>
            <p:cNvSpPr/>
            <p:nvPr/>
          </p:nvSpPr>
          <p:spPr>
            <a:xfrm>
              <a:off x="1405080" y="3849120"/>
              <a:ext cx="959040" cy="134280"/>
            </a:xfrm>
            <a:prstGeom prst="rect">
              <a:avLst/>
            </a:prstGeom>
            <a:solidFill>
              <a:schemeClr val="dk1"/>
            </a:solidFill>
            <a:ln>
              <a:noFill/>
            </a:ln>
          </p:spPr>
          <p:style>
            <a:lnRef idx="0"/>
            <a:fillRef idx="0"/>
            <a:effectRef idx="0"/>
            <a:fontRef idx="minor"/>
          </p:style>
          <p:txBody>
            <a:bodyPr tIns="91440" bIns="91440" anchor="ctr">
              <a:noAutofit/>
            </a:bodyPr>
            <a:p>
              <a:pPr algn="ctr">
                <a:lnSpc>
                  <a:spcPct val="100000"/>
                </a:lnSpc>
              </a:pPr>
              <a:r>
                <a:rPr b="0" lang="en" sz="700" spc="-1" strike="noStrike">
                  <a:solidFill>
                    <a:srgbClr val="ffffff"/>
                  </a:solidFill>
                  <a:latin typeface="Raleway"/>
                  <a:ea typeface="Raleway"/>
                </a:rPr>
                <a:t>Dec</a:t>
              </a:r>
              <a:endParaRPr b="0" lang="en-IN" sz="700" spc="-1" strike="noStrike">
                <a:latin typeface="Arial"/>
              </a:endParaRPr>
            </a:p>
          </p:txBody>
        </p:sp>
      </p:grpSp>
      <p:grpSp>
        <p:nvGrpSpPr>
          <p:cNvPr id="414" name="Group 23"/>
          <p:cNvGrpSpPr/>
          <p:nvPr/>
        </p:nvGrpSpPr>
        <p:grpSpPr>
          <a:xfrm>
            <a:off x="4968720" y="2251800"/>
            <a:ext cx="499320" cy="592560"/>
            <a:chOff x="4968720" y="2251800"/>
            <a:chExt cx="499320" cy="592560"/>
          </a:xfrm>
        </p:grpSpPr>
        <p:sp>
          <p:nvSpPr>
            <p:cNvPr id="415" name="CustomShape 24"/>
            <p:cNvSpPr/>
            <p:nvPr/>
          </p:nvSpPr>
          <p:spPr>
            <a:xfrm>
              <a:off x="4968720" y="2353320"/>
              <a:ext cx="499320" cy="49104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pPr>
              <a:r>
                <a:rPr b="0" lang="en" sz="900" spc="-1" strike="noStrike">
                  <a:solidFill>
                    <a:srgbClr val="ffffff"/>
                  </a:solidFill>
                  <a:latin typeface="Lato"/>
                  <a:ea typeface="Lato"/>
                </a:rPr>
                <a:t>3</a:t>
              </a:r>
              <a:endParaRPr b="0" lang="en-IN" sz="900" spc="-1" strike="noStrike">
                <a:latin typeface="Arial"/>
              </a:endParaRPr>
            </a:p>
          </p:txBody>
        </p:sp>
        <p:sp>
          <p:nvSpPr>
            <p:cNvPr id="416" name="CustomShape 25"/>
            <p:cNvSpPr/>
            <p:nvPr/>
          </p:nvSpPr>
          <p:spPr>
            <a:xfrm>
              <a:off x="4968720" y="2251800"/>
              <a:ext cx="499320" cy="9324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pPr>
              <a:r>
                <a:rPr b="0" lang="en" sz="700" spc="-1" strike="noStrike">
                  <a:solidFill>
                    <a:srgbClr val="ffffff"/>
                  </a:solidFill>
                  <a:latin typeface="Raleway"/>
                  <a:ea typeface="Raleway"/>
                </a:rPr>
                <a:t>Dec</a:t>
              </a:r>
              <a:endParaRPr b="0" lang="en-IN" sz="700" spc="-1" strike="noStrike">
                <a:latin typeface="Arial"/>
              </a:endParaRPr>
            </a:p>
          </p:txBody>
        </p:sp>
      </p:grpSp>
      <p:grpSp>
        <p:nvGrpSpPr>
          <p:cNvPr id="417" name="Group 26"/>
          <p:cNvGrpSpPr/>
          <p:nvPr/>
        </p:nvGrpSpPr>
        <p:grpSpPr>
          <a:xfrm>
            <a:off x="4968720" y="840240"/>
            <a:ext cx="499320" cy="592560"/>
            <a:chOff x="4968720" y="840240"/>
            <a:chExt cx="499320" cy="592560"/>
          </a:xfrm>
        </p:grpSpPr>
        <p:sp>
          <p:nvSpPr>
            <p:cNvPr id="418" name="CustomShape 27"/>
            <p:cNvSpPr/>
            <p:nvPr/>
          </p:nvSpPr>
          <p:spPr>
            <a:xfrm>
              <a:off x="4968720" y="941760"/>
              <a:ext cx="499320" cy="49104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pPr>
              <a:r>
                <a:rPr b="0" lang="en" sz="900" spc="-1" strike="noStrike">
                  <a:solidFill>
                    <a:srgbClr val="ffffff"/>
                  </a:solidFill>
                  <a:latin typeface="Lato"/>
                  <a:ea typeface="Lato"/>
                </a:rPr>
                <a:t>28</a:t>
              </a:r>
              <a:endParaRPr b="0" lang="en-IN" sz="900" spc="-1" strike="noStrike">
                <a:latin typeface="Arial"/>
              </a:endParaRPr>
            </a:p>
          </p:txBody>
        </p:sp>
        <p:sp>
          <p:nvSpPr>
            <p:cNvPr id="419" name="CustomShape 28"/>
            <p:cNvSpPr/>
            <p:nvPr/>
          </p:nvSpPr>
          <p:spPr>
            <a:xfrm>
              <a:off x="4968720" y="840240"/>
              <a:ext cx="499320" cy="9324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pPr>
              <a:r>
                <a:rPr b="0" lang="en" sz="700" spc="-1" strike="noStrike">
                  <a:solidFill>
                    <a:srgbClr val="ffffff"/>
                  </a:solidFill>
                  <a:latin typeface="Raleway"/>
                  <a:ea typeface="Raleway"/>
                </a:rPr>
                <a:t>Nov</a:t>
              </a:r>
              <a:endParaRPr b="0" lang="en-IN" sz="700" spc="-1" strike="noStrike">
                <a:latin typeface="Arial"/>
              </a:endParaRPr>
            </a:p>
          </p:txBody>
        </p:sp>
      </p:grpSp>
      <p:sp>
        <p:nvSpPr>
          <p:cNvPr id="420" name="CustomShape 29"/>
          <p:cNvSpPr/>
          <p:nvPr/>
        </p:nvSpPr>
        <p:spPr>
          <a:xfrm>
            <a:off x="862560" y="1122480"/>
            <a:ext cx="5471640" cy="383400"/>
          </a:xfrm>
          <a:prstGeom prst="rect">
            <a:avLst/>
          </a:prstGeom>
          <a:noFill/>
          <a:ln>
            <a:noFill/>
          </a:ln>
        </p:spPr>
        <p:style>
          <a:lnRef idx="0"/>
          <a:fillRef idx="0"/>
          <a:effectRef idx="0"/>
          <a:fontRef idx="minor"/>
        </p:style>
        <p:txBody>
          <a:bodyPr tIns="91440" bIns="91440">
            <a:noAutofit/>
          </a:bodyPr>
          <a:p>
            <a:pPr>
              <a:lnSpc>
                <a:spcPct val="100000"/>
              </a:lnSpc>
            </a:pPr>
            <a:r>
              <a:rPr b="0" i="1" lang="en" sz="1400" spc="-1" strike="noStrike" u="sng">
                <a:solidFill>
                  <a:srgbClr val="1c3678"/>
                </a:solidFill>
                <a:uFillTx/>
                <a:latin typeface="Raleway"/>
                <a:ea typeface="Raleway"/>
                <a:hlinkClick r:id="rId1"/>
              </a:rPr>
              <a:t>First Commit</a:t>
            </a:r>
            <a:endParaRPr b="0" lang="en-IN" sz="1400" spc="-1" strike="noStrike">
              <a:latin typeface="Arial"/>
            </a:endParaRPr>
          </a:p>
        </p:txBody>
      </p:sp>
      <p:sp>
        <p:nvSpPr>
          <p:cNvPr id="421" name="CustomShape 30"/>
          <p:cNvSpPr/>
          <p:nvPr/>
        </p:nvSpPr>
        <p:spPr>
          <a:xfrm>
            <a:off x="862560" y="2459160"/>
            <a:ext cx="5471640" cy="383400"/>
          </a:xfrm>
          <a:prstGeom prst="rect">
            <a:avLst/>
          </a:prstGeom>
          <a:noFill/>
          <a:ln>
            <a:noFill/>
          </a:ln>
        </p:spPr>
        <p:style>
          <a:lnRef idx="0"/>
          <a:fillRef idx="0"/>
          <a:effectRef idx="0"/>
          <a:fontRef idx="minor"/>
        </p:style>
        <p:txBody>
          <a:bodyPr tIns="91440" bIns="91440">
            <a:noAutofit/>
          </a:bodyPr>
          <a:p>
            <a:pPr>
              <a:lnSpc>
                <a:spcPct val="100000"/>
              </a:lnSpc>
            </a:pPr>
            <a:r>
              <a:rPr b="0" i="1" lang="en" sz="1400" spc="-1" strike="noStrike" u="sng">
                <a:solidFill>
                  <a:srgbClr val="1c3678"/>
                </a:solidFill>
                <a:uFillTx/>
                <a:latin typeface="Raleway"/>
                <a:ea typeface="Raleway"/>
                <a:hlinkClick r:id="rId2"/>
              </a:rPr>
              <a:t>Added and Positioned Visual Box</a:t>
            </a:r>
            <a:endParaRPr b="0" lang="en-IN" sz="1400" spc="-1" strike="noStrike">
              <a:latin typeface="Arial"/>
            </a:endParaRPr>
          </a:p>
        </p:txBody>
      </p:sp>
      <p:sp>
        <p:nvSpPr>
          <p:cNvPr id="422" name="CustomShape 31"/>
          <p:cNvSpPr/>
          <p:nvPr/>
        </p:nvSpPr>
        <p:spPr>
          <a:xfrm>
            <a:off x="862560" y="1816920"/>
            <a:ext cx="5471640" cy="434520"/>
          </a:xfrm>
          <a:prstGeom prst="rect">
            <a:avLst/>
          </a:prstGeom>
          <a:noFill/>
          <a:ln>
            <a:noFill/>
          </a:ln>
        </p:spPr>
        <p:style>
          <a:lnRef idx="0"/>
          <a:fillRef idx="0"/>
          <a:effectRef idx="0"/>
          <a:fontRef idx="minor"/>
        </p:style>
        <p:txBody>
          <a:bodyPr tIns="91440" bIns="91440">
            <a:noAutofit/>
          </a:bodyPr>
          <a:p>
            <a:pPr>
              <a:lnSpc>
                <a:spcPct val="100000"/>
              </a:lnSpc>
            </a:pPr>
            <a:r>
              <a:rPr b="0" i="1" lang="en" sz="1400" spc="-1" strike="noStrike" u="sng">
                <a:solidFill>
                  <a:srgbClr val="1c3678"/>
                </a:solidFill>
                <a:uFillTx/>
                <a:latin typeface="Raleway"/>
                <a:ea typeface="Raleway"/>
                <a:hlinkClick r:id="rId3"/>
              </a:rPr>
              <a:t>Added Color Detection and Webcam Code</a:t>
            </a:r>
            <a:endParaRPr b="0" lang="en-IN" sz="1400" spc="-1" strike="noStrike">
              <a:latin typeface="Arial"/>
            </a:endParaRPr>
          </a:p>
        </p:txBody>
      </p:sp>
      <p:sp>
        <p:nvSpPr>
          <p:cNvPr id="423" name="CustomShape 32"/>
          <p:cNvSpPr/>
          <p:nvPr/>
        </p:nvSpPr>
        <p:spPr>
          <a:xfrm>
            <a:off x="862560" y="3050640"/>
            <a:ext cx="5471640" cy="383400"/>
          </a:xfrm>
          <a:prstGeom prst="rect">
            <a:avLst/>
          </a:prstGeom>
          <a:noFill/>
          <a:ln>
            <a:noFill/>
          </a:ln>
        </p:spPr>
        <p:style>
          <a:lnRef idx="0"/>
          <a:fillRef idx="0"/>
          <a:effectRef idx="0"/>
          <a:fontRef idx="minor"/>
        </p:style>
        <p:txBody>
          <a:bodyPr tIns="91440" bIns="91440">
            <a:noAutofit/>
          </a:bodyPr>
          <a:p>
            <a:pPr>
              <a:lnSpc>
                <a:spcPct val="100000"/>
              </a:lnSpc>
            </a:pPr>
            <a:r>
              <a:rPr b="0" i="1" lang="en" sz="1400" spc="-1" strike="noStrike" u="sng">
                <a:solidFill>
                  <a:srgbClr val="1c3678"/>
                </a:solidFill>
                <a:uFillTx/>
                <a:latin typeface="Raleway"/>
                <a:ea typeface="Raleway"/>
                <a:hlinkClick r:id="rId4"/>
              </a:rPr>
              <a:t>Added Initial GUI</a:t>
            </a:r>
            <a:endParaRPr b="0" lang="en-IN" sz="1400" spc="-1" strike="noStrike">
              <a:latin typeface="Arial"/>
            </a:endParaRPr>
          </a:p>
        </p:txBody>
      </p:sp>
      <p:sp>
        <p:nvSpPr>
          <p:cNvPr id="424" name="CustomShape 33"/>
          <p:cNvSpPr/>
          <p:nvPr/>
        </p:nvSpPr>
        <p:spPr>
          <a:xfrm>
            <a:off x="5742720" y="1122480"/>
            <a:ext cx="5471640" cy="383400"/>
          </a:xfrm>
          <a:prstGeom prst="rect">
            <a:avLst/>
          </a:prstGeom>
          <a:noFill/>
          <a:ln>
            <a:noFill/>
          </a:ln>
        </p:spPr>
        <p:style>
          <a:lnRef idx="0"/>
          <a:fillRef idx="0"/>
          <a:effectRef idx="0"/>
          <a:fontRef idx="minor"/>
        </p:style>
        <p:txBody>
          <a:bodyPr tIns="91440" bIns="91440">
            <a:noAutofit/>
          </a:bodyPr>
          <a:p>
            <a:pPr>
              <a:lnSpc>
                <a:spcPct val="100000"/>
              </a:lnSpc>
            </a:pPr>
            <a:r>
              <a:rPr b="0" i="1" lang="en" sz="1400" spc="-1" strike="noStrike" u="sng">
                <a:solidFill>
                  <a:srgbClr val="1c3678"/>
                </a:solidFill>
                <a:uFillTx/>
                <a:latin typeface="Raleway"/>
                <a:ea typeface="Raleway"/>
                <a:hlinkClick r:id="rId5"/>
              </a:rPr>
              <a:t>Connecting GUI</a:t>
            </a:r>
            <a:endParaRPr b="0" lang="en-IN" sz="1400" spc="-1" strike="noStrike">
              <a:latin typeface="Arial"/>
            </a:endParaRPr>
          </a:p>
        </p:txBody>
      </p:sp>
      <p:sp>
        <p:nvSpPr>
          <p:cNvPr id="425" name="CustomShape 34"/>
          <p:cNvSpPr/>
          <p:nvPr/>
        </p:nvSpPr>
        <p:spPr>
          <a:xfrm>
            <a:off x="5742720" y="1733400"/>
            <a:ext cx="5471640" cy="383400"/>
          </a:xfrm>
          <a:prstGeom prst="rect">
            <a:avLst/>
          </a:prstGeom>
          <a:noFill/>
          <a:ln>
            <a:noFill/>
          </a:ln>
        </p:spPr>
        <p:style>
          <a:lnRef idx="0"/>
          <a:fillRef idx="0"/>
          <a:effectRef idx="0"/>
          <a:fontRef idx="minor"/>
        </p:style>
        <p:txBody>
          <a:bodyPr tIns="91440" bIns="91440">
            <a:noAutofit/>
          </a:bodyPr>
          <a:p>
            <a:pPr>
              <a:lnSpc>
                <a:spcPct val="100000"/>
              </a:lnSpc>
            </a:pPr>
            <a:r>
              <a:rPr b="0" i="1" lang="en" sz="1400" spc="-1" strike="noStrike" u="sng">
                <a:solidFill>
                  <a:srgbClr val="1c3678"/>
                </a:solidFill>
                <a:uFillTx/>
                <a:latin typeface="Raleway"/>
                <a:ea typeface="Raleway"/>
                <a:hlinkClick r:id="rId6"/>
              </a:rPr>
              <a:t>Added Multi-Threading</a:t>
            </a:r>
            <a:endParaRPr b="0" lang="en-IN" sz="1400" spc="-1" strike="noStrike">
              <a:latin typeface="Arial"/>
            </a:endParaRPr>
          </a:p>
        </p:txBody>
      </p:sp>
      <p:sp>
        <p:nvSpPr>
          <p:cNvPr id="426" name="CustomShape 35"/>
          <p:cNvSpPr/>
          <p:nvPr/>
        </p:nvSpPr>
        <p:spPr>
          <a:xfrm>
            <a:off x="5742720" y="2459160"/>
            <a:ext cx="5471640" cy="383400"/>
          </a:xfrm>
          <a:prstGeom prst="rect">
            <a:avLst/>
          </a:prstGeom>
          <a:noFill/>
          <a:ln>
            <a:noFill/>
          </a:ln>
        </p:spPr>
        <p:style>
          <a:lnRef idx="0"/>
          <a:fillRef idx="0"/>
          <a:effectRef idx="0"/>
          <a:fontRef idx="minor"/>
        </p:style>
        <p:txBody>
          <a:bodyPr tIns="91440" bIns="91440">
            <a:noAutofit/>
          </a:bodyPr>
          <a:p>
            <a:pPr>
              <a:lnSpc>
                <a:spcPct val="100000"/>
              </a:lnSpc>
            </a:pPr>
            <a:r>
              <a:rPr b="0" i="1" lang="en" sz="1400" spc="-1" strike="noStrike" u="sng">
                <a:solidFill>
                  <a:srgbClr val="1c3678"/>
                </a:solidFill>
                <a:uFillTx/>
                <a:latin typeface="Raleway"/>
                <a:ea typeface="Raleway"/>
                <a:hlinkClick r:id="rId7"/>
              </a:rPr>
              <a:t>Added Camera Bug</a:t>
            </a:r>
            <a:endParaRPr b="0" lang="en-IN" sz="1400" spc="-1" strike="noStrike">
              <a:latin typeface="Arial"/>
            </a:endParaRPr>
          </a:p>
        </p:txBody>
      </p:sp>
      <p:sp>
        <p:nvSpPr>
          <p:cNvPr id="427" name="CustomShape 36"/>
          <p:cNvSpPr/>
          <p:nvPr/>
        </p:nvSpPr>
        <p:spPr>
          <a:xfrm>
            <a:off x="5742720" y="3050640"/>
            <a:ext cx="5471640" cy="383400"/>
          </a:xfrm>
          <a:prstGeom prst="rect">
            <a:avLst/>
          </a:prstGeom>
          <a:noFill/>
          <a:ln>
            <a:noFill/>
          </a:ln>
        </p:spPr>
        <p:style>
          <a:lnRef idx="0"/>
          <a:fillRef idx="0"/>
          <a:effectRef idx="0"/>
          <a:fontRef idx="minor"/>
        </p:style>
        <p:txBody>
          <a:bodyPr tIns="91440" bIns="91440">
            <a:noAutofit/>
          </a:bodyPr>
          <a:p>
            <a:pPr>
              <a:lnSpc>
                <a:spcPct val="100000"/>
              </a:lnSpc>
            </a:pPr>
            <a:r>
              <a:rPr b="0" i="1" lang="en" sz="1400" spc="-1" strike="noStrike" u="sng">
                <a:solidFill>
                  <a:srgbClr val="1c3678"/>
                </a:solidFill>
                <a:uFillTx/>
                <a:latin typeface="Raleway"/>
                <a:ea typeface="Raleway"/>
                <a:hlinkClick r:id="rId8"/>
              </a:rPr>
              <a:t>Added Second Window</a:t>
            </a:r>
            <a:endParaRPr b="0" lang="en-IN" sz="1400" spc="-1" strike="noStrike">
              <a:latin typeface="Arial"/>
            </a:endParaRPr>
          </a:p>
        </p:txBody>
      </p:sp>
      <p:sp>
        <p:nvSpPr>
          <p:cNvPr id="428" name="CustomShape 37"/>
          <p:cNvSpPr/>
          <p:nvPr/>
        </p:nvSpPr>
        <p:spPr>
          <a:xfrm>
            <a:off x="1970640" y="4023720"/>
            <a:ext cx="5719320" cy="666720"/>
          </a:xfrm>
          <a:prstGeom prst="rect">
            <a:avLst/>
          </a:prstGeom>
          <a:noFill/>
          <a:ln>
            <a:noFill/>
          </a:ln>
        </p:spPr>
        <p:style>
          <a:lnRef idx="0"/>
          <a:fillRef idx="0"/>
          <a:effectRef idx="0"/>
          <a:fontRef idx="minor"/>
        </p:style>
        <p:txBody>
          <a:bodyPr tIns="91440" bIns="91440">
            <a:noAutofit/>
          </a:bodyPr>
          <a:p>
            <a:pPr algn="ctr">
              <a:lnSpc>
                <a:spcPct val="100000"/>
              </a:lnSpc>
            </a:pPr>
            <a:r>
              <a:rPr b="0" i="1" lang="en" sz="1900" spc="-1" strike="noStrike" u="sng">
                <a:solidFill>
                  <a:srgbClr val="1c3678"/>
                </a:solidFill>
                <a:uFillTx/>
                <a:latin typeface="Comfortaa"/>
                <a:ea typeface="Comfortaa"/>
                <a:hlinkClick r:id="rId9"/>
              </a:rPr>
              <a:t>Code Cleaning 2.0 (Final Product)</a:t>
            </a:r>
            <a:endParaRPr b="0" lang="en-IN" sz="1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TextShape 1"/>
          <p:cNvSpPr txBox="1"/>
          <p:nvPr/>
        </p:nvSpPr>
        <p:spPr>
          <a:xfrm>
            <a:off x="619560" y="1189440"/>
            <a:ext cx="7688520" cy="534960"/>
          </a:xfrm>
          <a:prstGeom prst="rect">
            <a:avLst/>
          </a:prstGeom>
          <a:noFill/>
          <a:ln>
            <a:noFill/>
          </a:ln>
        </p:spPr>
        <p:txBody>
          <a:bodyPr tIns="91440" bIns="91440">
            <a:noAutofit/>
          </a:bodyPr>
          <a:p>
            <a:pPr>
              <a:lnSpc>
                <a:spcPct val="100000"/>
              </a:lnSpc>
            </a:pPr>
            <a:r>
              <a:rPr b="1" lang="en" sz="3000" spc="-1" strike="noStrike">
                <a:solidFill>
                  <a:srgbClr val="1a1a1a"/>
                </a:solidFill>
                <a:latin typeface="Raleway"/>
                <a:ea typeface="Raleway"/>
              </a:rPr>
              <a:t>Appendix</a:t>
            </a:r>
            <a:endParaRPr b="0" lang="en-IN" sz="3000" spc="-1" strike="noStrike">
              <a:solidFill>
                <a:srgbClr val="000000"/>
              </a:solidFill>
              <a:latin typeface="Arial"/>
            </a:endParaRPr>
          </a:p>
        </p:txBody>
      </p:sp>
      <p:sp>
        <p:nvSpPr>
          <p:cNvPr id="430" name="TextShape 2"/>
          <p:cNvSpPr txBox="1"/>
          <p:nvPr/>
        </p:nvSpPr>
        <p:spPr>
          <a:xfrm>
            <a:off x="1345320" y="1986120"/>
            <a:ext cx="2331720" cy="432720"/>
          </a:xfrm>
          <a:prstGeom prst="rect">
            <a:avLst/>
          </a:prstGeom>
          <a:noFill/>
          <a:ln>
            <a:noFill/>
          </a:ln>
        </p:spPr>
        <p:txBody>
          <a:bodyPr tIns="91440" bIns="91440">
            <a:noAutofit/>
          </a:bodyPr>
          <a:p>
            <a:pPr>
              <a:lnSpc>
                <a:spcPct val="115000"/>
              </a:lnSpc>
            </a:pPr>
            <a:r>
              <a:rPr b="0" lang="en" sz="1300" spc="-1" strike="noStrike" u="sng">
                <a:solidFill>
                  <a:srgbClr val="1c3678"/>
                </a:solidFill>
                <a:uFillTx/>
                <a:latin typeface="Comfortaa"/>
                <a:ea typeface="Comfortaa"/>
                <a:hlinkClick r:id="rId1"/>
              </a:rPr>
              <a:t>Github code repository</a:t>
            </a:r>
            <a:r>
              <a:rPr b="0" lang="en" sz="1300" spc="-1" strike="noStrike">
                <a:solidFill>
                  <a:srgbClr val="595959"/>
                </a:solidFill>
                <a:latin typeface="Comfortaa"/>
                <a:ea typeface="Comfortaa"/>
              </a:rPr>
              <a:t> </a:t>
            </a:r>
            <a:endParaRPr b="0" lang="en-IN" sz="1300" spc="-1" strike="noStrike">
              <a:solidFill>
                <a:srgbClr val="000000"/>
              </a:solidFill>
              <a:latin typeface="Arial"/>
            </a:endParaRPr>
          </a:p>
          <a:p>
            <a:pPr>
              <a:lnSpc>
                <a:spcPct val="115000"/>
              </a:lnSpc>
              <a:spcBef>
                <a:spcPts val="1599"/>
              </a:spcBef>
              <a:spcAft>
                <a:spcPts val="1599"/>
              </a:spcAft>
            </a:pPr>
            <a:endParaRPr b="0" lang="en-IN" sz="1300" spc="-1" strike="noStrike">
              <a:solidFill>
                <a:srgbClr val="000000"/>
              </a:solidFill>
              <a:latin typeface="Arial"/>
            </a:endParaRPr>
          </a:p>
        </p:txBody>
      </p:sp>
      <p:pic>
        <p:nvPicPr>
          <p:cNvPr id="431" name="Google Shape;353;p37" descr=""/>
          <p:cNvPicPr/>
          <p:nvPr/>
        </p:nvPicPr>
        <p:blipFill>
          <a:blip r:embed="rId2"/>
          <a:stretch/>
        </p:blipFill>
        <p:spPr>
          <a:xfrm>
            <a:off x="720720" y="1869480"/>
            <a:ext cx="609120" cy="609120"/>
          </a:xfrm>
          <a:prstGeom prst="rect">
            <a:avLst/>
          </a:prstGeom>
          <a:ln>
            <a:noFill/>
          </a:ln>
        </p:spPr>
      </p:pic>
      <p:sp>
        <p:nvSpPr>
          <p:cNvPr id="432" name="TextShape 3"/>
          <p:cNvSpPr txBox="1"/>
          <p:nvPr/>
        </p:nvSpPr>
        <p:spPr>
          <a:xfrm>
            <a:off x="619560" y="2955600"/>
            <a:ext cx="7688520" cy="534960"/>
          </a:xfrm>
          <a:prstGeom prst="rect">
            <a:avLst/>
          </a:prstGeom>
          <a:noFill/>
          <a:ln>
            <a:noFill/>
          </a:ln>
        </p:spPr>
        <p:txBody>
          <a:bodyPr tIns="91440" bIns="91440">
            <a:noAutofit/>
          </a:bodyPr>
          <a:p>
            <a:pPr>
              <a:lnSpc>
                <a:spcPct val="100000"/>
              </a:lnSpc>
            </a:pPr>
            <a:r>
              <a:rPr b="1" lang="en" sz="3000" spc="-1" strike="noStrike">
                <a:solidFill>
                  <a:srgbClr val="1a1a1a"/>
                </a:solidFill>
                <a:latin typeface="Raleway"/>
                <a:ea typeface="Raleway"/>
              </a:rPr>
              <a:t>References</a:t>
            </a:r>
            <a:endParaRPr b="0" lang="en-IN" sz="3000" spc="-1" strike="noStrike">
              <a:solidFill>
                <a:srgbClr val="000000"/>
              </a:solidFill>
              <a:latin typeface="Arial"/>
            </a:endParaRPr>
          </a:p>
        </p:txBody>
      </p:sp>
      <p:sp>
        <p:nvSpPr>
          <p:cNvPr id="433" name="TextShape 4"/>
          <p:cNvSpPr txBox="1"/>
          <p:nvPr/>
        </p:nvSpPr>
        <p:spPr>
          <a:xfrm>
            <a:off x="1736280" y="3490920"/>
            <a:ext cx="7688520" cy="2260800"/>
          </a:xfrm>
          <a:prstGeom prst="rect">
            <a:avLst/>
          </a:prstGeom>
          <a:noFill/>
          <a:ln>
            <a:noFill/>
          </a:ln>
        </p:spPr>
        <p:txBody>
          <a:bodyPr tIns="91440" bIns="91440">
            <a:noAutofit/>
          </a:bodyPr>
          <a:p>
            <a:pPr>
              <a:lnSpc>
                <a:spcPct val="115000"/>
              </a:lnSpc>
            </a:pPr>
            <a:r>
              <a:rPr b="0" lang="en" sz="1300" spc="-1" strike="noStrike" u="sng">
                <a:solidFill>
                  <a:srgbClr val="1c3678"/>
                </a:solidFill>
                <a:uFillTx/>
                <a:latin typeface="Comfortaa"/>
                <a:ea typeface="Comfortaa"/>
                <a:hlinkClick r:id="rId3"/>
              </a:rPr>
              <a:t>The 30-Second Chair Stand Test</a:t>
            </a:r>
            <a:endParaRPr b="0" lang="en-IN" sz="1300" spc="-1" strike="noStrike">
              <a:solidFill>
                <a:srgbClr val="000000"/>
              </a:solidFill>
              <a:latin typeface="Arial"/>
            </a:endParaRPr>
          </a:p>
          <a:p>
            <a:pPr>
              <a:lnSpc>
                <a:spcPct val="115000"/>
              </a:lnSpc>
              <a:spcBef>
                <a:spcPts val="1001"/>
              </a:spcBef>
            </a:pPr>
            <a:r>
              <a:rPr b="0" lang="en" sz="1300" spc="-1" strike="noStrike" u="sng">
                <a:solidFill>
                  <a:srgbClr val="1c3678"/>
                </a:solidFill>
                <a:uFillTx/>
                <a:latin typeface="Comfortaa"/>
                <a:ea typeface="Comfortaa"/>
                <a:hlinkClick r:id="rId4"/>
              </a:rPr>
              <a:t>Measurement of the Chair Rise Performance of Older People Based on Force Plates </a:t>
            </a:r>
            <a:endParaRPr b="0" lang="en-IN" sz="1300" spc="-1" strike="noStrike">
              <a:solidFill>
                <a:srgbClr val="000000"/>
              </a:solidFill>
              <a:latin typeface="Arial"/>
            </a:endParaRPr>
          </a:p>
          <a:p>
            <a:pPr>
              <a:lnSpc>
                <a:spcPct val="115000"/>
              </a:lnSpc>
              <a:spcBef>
                <a:spcPts val="1001"/>
              </a:spcBef>
              <a:spcAft>
                <a:spcPts val="1001"/>
              </a:spcAft>
            </a:pPr>
            <a:r>
              <a:rPr b="0" lang="en" sz="1300" spc="-1" strike="noStrike" u="sng">
                <a:solidFill>
                  <a:srgbClr val="1c3678"/>
                </a:solidFill>
                <a:uFillTx/>
                <a:latin typeface="Comfortaa"/>
                <a:ea typeface="Comfortaa"/>
                <a:hlinkClick r:id="rId5"/>
              </a:rPr>
              <a:t>and IMUs</a:t>
            </a:r>
            <a:endParaRPr b="0" lang="en-IN" sz="1300" spc="-1" strike="noStrike">
              <a:solidFill>
                <a:srgbClr val="000000"/>
              </a:solidFill>
              <a:latin typeface="Arial"/>
            </a:endParaRPr>
          </a:p>
        </p:txBody>
      </p:sp>
      <p:pic>
        <p:nvPicPr>
          <p:cNvPr id="434" name="Google Shape;356;p37" descr=""/>
          <p:cNvPicPr/>
          <p:nvPr/>
        </p:nvPicPr>
        <p:blipFill>
          <a:blip r:embed="rId6"/>
          <a:stretch/>
        </p:blipFill>
        <p:spPr>
          <a:xfrm>
            <a:off x="565560" y="3490920"/>
            <a:ext cx="1072800" cy="11134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9988"/>
        </a:solidFill>
      </p:bgPr>
    </p:bg>
    <p:spTree>
      <p:nvGrpSpPr>
        <p:cNvPr id="1" name=""/>
        <p:cNvGrpSpPr/>
        <p:nvPr/>
      </p:nvGrpSpPr>
      <p:grpSpPr>
        <a:xfrm>
          <a:off x="0" y="0"/>
          <a:ext cx="0" cy="0"/>
          <a:chOff x="0" y="0"/>
          <a:chExt cx="0" cy="0"/>
        </a:xfrm>
      </p:grpSpPr>
      <p:sp>
        <p:nvSpPr>
          <p:cNvPr id="301" name="TextShape 1"/>
          <p:cNvSpPr txBox="1"/>
          <p:nvPr/>
        </p:nvSpPr>
        <p:spPr>
          <a:xfrm>
            <a:off x="698760" y="626040"/>
            <a:ext cx="2859480" cy="658080"/>
          </a:xfrm>
          <a:prstGeom prst="rect">
            <a:avLst/>
          </a:prstGeom>
          <a:noFill/>
          <a:ln>
            <a:noFill/>
          </a:ln>
        </p:spPr>
        <p:txBody>
          <a:bodyPr tIns="91440" bIns="91440">
            <a:noAutofit/>
          </a:bodyPr>
          <a:p>
            <a:pPr>
              <a:lnSpc>
                <a:spcPct val="100000"/>
              </a:lnSpc>
            </a:pPr>
            <a:r>
              <a:rPr b="1" lang="en" sz="3000" spc="-1" strike="noStrike">
                <a:solidFill>
                  <a:srgbClr val="ffffff"/>
                </a:solidFill>
                <a:latin typeface="Raleway"/>
                <a:ea typeface="Raleway"/>
              </a:rPr>
              <a:t>Outline</a:t>
            </a:r>
            <a:endParaRPr b="0" lang="en-IN" sz="3000" spc="-1" strike="noStrike">
              <a:solidFill>
                <a:srgbClr val="000000"/>
              </a:solidFill>
              <a:latin typeface="Arial"/>
            </a:endParaRPr>
          </a:p>
        </p:txBody>
      </p:sp>
      <p:sp>
        <p:nvSpPr>
          <p:cNvPr id="302" name="TextShape 2"/>
          <p:cNvSpPr txBox="1"/>
          <p:nvPr/>
        </p:nvSpPr>
        <p:spPr>
          <a:xfrm>
            <a:off x="4209120" y="1581840"/>
            <a:ext cx="4079520" cy="2412360"/>
          </a:xfrm>
          <a:prstGeom prst="rect">
            <a:avLst/>
          </a:prstGeom>
          <a:noFill/>
          <a:ln>
            <a:noFill/>
          </a:ln>
        </p:spPr>
        <p:txBody>
          <a:bodyPr tIns="91440" bIns="91440">
            <a:noAutofit/>
          </a:bodyPr>
          <a:p>
            <a:pPr marL="457200" indent="-336240">
              <a:lnSpc>
                <a:spcPct val="100000"/>
              </a:lnSpc>
              <a:buClr>
                <a:srgbClr val="ffffff"/>
              </a:buClr>
              <a:buFont typeface="Comfortaa"/>
              <a:buChar char="●"/>
            </a:pPr>
            <a:r>
              <a:rPr b="0" lang="en" sz="1700" spc="-1" strike="noStrike">
                <a:solidFill>
                  <a:srgbClr val="ffffff"/>
                </a:solidFill>
                <a:latin typeface="Comfortaa"/>
                <a:ea typeface="Comfortaa"/>
              </a:rPr>
              <a:t>Motivation Behind The Project</a:t>
            </a:r>
            <a:endParaRPr b="0" lang="en-IN" sz="1700" spc="-1" strike="noStrike">
              <a:latin typeface="Arial"/>
            </a:endParaRPr>
          </a:p>
          <a:p>
            <a:pPr marL="457200" indent="-336240">
              <a:lnSpc>
                <a:spcPct val="100000"/>
              </a:lnSpc>
              <a:buClr>
                <a:srgbClr val="ffffff"/>
              </a:buClr>
              <a:buFont typeface="Comfortaa"/>
              <a:buChar char="●"/>
            </a:pPr>
            <a:r>
              <a:rPr b="0" lang="en" sz="1700" spc="-1" strike="noStrike">
                <a:solidFill>
                  <a:srgbClr val="ffffff"/>
                </a:solidFill>
                <a:latin typeface="Comfortaa"/>
                <a:ea typeface="Comfortaa"/>
              </a:rPr>
              <a:t>Project Type</a:t>
            </a:r>
            <a:endParaRPr b="0" lang="en-IN" sz="1700" spc="-1" strike="noStrike">
              <a:latin typeface="Arial"/>
            </a:endParaRPr>
          </a:p>
          <a:p>
            <a:pPr marL="457200" indent="-336240">
              <a:lnSpc>
                <a:spcPct val="100000"/>
              </a:lnSpc>
              <a:buClr>
                <a:srgbClr val="ffffff"/>
              </a:buClr>
              <a:buFont typeface="Comfortaa"/>
              <a:buChar char="●"/>
            </a:pPr>
            <a:r>
              <a:rPr b="0" lang="en" sz="1700" spc="-1" strike="noStrike">
                <a:solidFill>
                  <a:srgbClr val="ffffff"/>
                </a:solidFill>
                <a:latin typeface="Comfortaa"/>
                <a:ea typeface="Comfortaa"/>
              </a:rPr>
              <a:t>Problem Statement</a:t>
            </a:r>
            <a:endParaRPr b="0" lang="en-IN" sz="1700" spc="-1" strike="noStrike">
              <a:latin typeface="Arial"/>
            </a:endParaRPr>
          </a:p>
          <a:p>
            <a:pPr marL="457200" indent="-336240">
              <a:lnSpc>
                <a:spcPct val="100000"/>
              </a:lnSpc>
              <a:buClr>
                <a:srgbClr val="ffffff"/>
              </a:buClr>
              <a:buFont typeface="Comfortaa"/>
              <a:buChar char="●"/>
            </a:pPr>
            <a:r>
              <a:rPr b="0" lang="en" sz="1700" spc="-1" strike="noStrike">
                <a:solidFill>
                  <a:srgbClr val="ffffff"/>
                </a:solidFill>
                <a:latin typeface="Comfortaa"/>
                <a:ea typeface="Comfortaa"/>
              </a:rPr>
              <a:t>Solution Proposed</a:t>
            </a:r>
            <a:endParaRPr b="0" lang="en-IN" sz="1700" spc="-1" strike="noStrike">
              <a:latin typeface="Arial"/>
            </a:endParaRPr>
          </a:p>
          <a:p>
            <a:pPr marL="457200" indent="-336240">
              <a:lnSpc>
                <a:spcPct val="100000"/>
              </a:lnSpc>
              <a:buClr>
                <a:srgbClr val="ffffff"/>
              </a:buClr>
              <a:buFont typeface="Comfortaa"/>
              <a:buChar char="●"/>
            </a:pPr>
            <a:r>
              <a:rPr b="0" lang="en" sz="1700" spc="-1" strike="noStrike">
                <a:solidFill>
                  <a:srgbClr val="ffffff"/>
                </a:solidFill>
                <a:latin typeface="Comfortaa"/>
                <a:ea typeface="Comfortaa"/>
              </a:rPr>
              <a:t>Languages and Modules Used</a:t>
            </a:r>
            <a:endParaRPr b="0" lang="en-IN" sz="1700" spc="-1" strike="noStrike">
              <a:latin typeface="Arial"/>
            </a:endParaRPr>
          </a:p>
          <a:p>
            <a:pPr marL="457200" indent="-336240">
              <a:lnSpc>
                <a:spcPct val="100000"/>
              </a:lnSpc>
              <a:buClr>
                <a:srgbClr val="ffffff"/>
              </a:buClr>
              <a:buFont typeface="Comfortaa"/>
              <a:buChar char="●"/>
            </a:pPr>
            <a:r>
              <a:rPr b="0" lang="en" sz="1700" spc="-1" strike="noStrike">
                <a:solidFill>
                  <a:srgbClr val="ffffff"/>
                </a:solidFill>
                <a:latin typeface="Comfortaa"/>
                <a:ea typeface="Comfortaa"/>
              </a:rPr>
              <a:t>Data Flow Diagrams</a:t>
            </a:r>
            <a:endParaRPr b="0" lang="en-IN" sz="1700" spc="-1" strike="noStrike">
              <a:latin typeface="Arial"/>
            </a:endParaRPr>
          </a:p>
          <a:p>
            <a:pPr marL="457200" indent="-336240">
              <a:lnSpc>
                <a:spcPct val="100000"/>
              </a:lnSpc>
              <a:buClr>
                <a:srgbClr val="ffffff"/>
              </a:buClr>
              <a:buFont typeface="Comfortaa"/>
              <a:buChar char="●"/>
            </a:pPr>
            <a:r>
              <a:rPr b="0" lang="en" sz="1700" spc="-1" strike="noStrike">
                <a:solidFill>
                  <a:srgbClr val="ffffff"/>
                </a:solidFill>
                <a:latin typeface="Comfortaa"/>
                <a:ea typeface="Comfortaa"/>
              </a:rPr>
              <a:t>Screenshots</a:t>
            </a:r>
            <a:endParaRPr b="0" lang="en-IN" sz="1700" spc="-1" strike="noStrike">
              <a:latin typeface="Arial"/>
            </a:endParaRPr>
          </a:p>
          <a:p>
            <a:pPr marL="457200" indent="-336240">
              <a:lnSpc>
                <a:spcPct val="100000"/>
              </a:lnSpc>
              <a:buClr>
                <a:srgbClr val="ffffff"/>
              </a:buClr>
              <a:buFont typeface="Comfortaa"/>
              <a:buChar char="●"/>
            </a:pPr>
            <a:r>
              <a:rPr b="0" lang="en" sz="1700" spc="-1" strike="noStrike">
                <a:solidFill>
                  <a:srgbClr val="ffffff"/>
                </a:solidFill>
                <a:latin typeface="Comfortaa"/>
                <a:ea typeface="Comfortaa"/>
              </a:rPr>
              <a:t>Timeline</a:t>
            </a:r>
            <a:endParaRPr b="0" lang="en-IN" sz="1700" spc="-1" strike="noStrike">
              <a:latin typeface="Arial"/>
            </a:endParaRPr>
          </a:p>
          <a:p>
            <a:pPr marL="457200" indent="-336240">
              <a:lnSpc>
                <a:spcPct val="100000"/>
              </a:lnSpc>
              <a:buClr>
                <a:srgbClr val="ffffff"/>
              </a:buClr>
              <a:buFont typeface="Comfortaa"/>
              <a:buChar char="●"/>
            </a:pPr>
            <a:r>
              <a:rPr b="0" lang="en" sz="1700" spc="-1" strike="noStrike">
                <a:solidFill>
                  <a:srgbClr val="ffffff"/>
                </a:solidFill>
                <a:latin typeface="Comfortaa"/>
                <a:ea typeface="Comfortaa"/>
              </a:rPr>
              <a:t>Appendix and References</a:t>
            </a:r>
            <a:endParaRPr b="0" lang="en-IN" sz="1700" spc="-1" strike="noStrike">
              <a:latin typeface="Arial"/>
            </a:endParaRPr>
          </a:p>
        </p:txBody>
      </p:sp>
      <p:pic>
        <p:nvPicPr>
          <p:cNvPr id="303" name="Google Shape;153;p19" descr=""/>
          <p:cNvPicPr/>
          <p:nvPr/>
        </p:nvPicPr>
        <p:blipFill>
          <a:blip r:embed="rId1"/>
          <a:stretch/>
        </p:blipFill>
        <p:spPr>
          <a:xfrm>
            <a:off x="470160" y="1497960"/>
            <a:ext cx="3317040" cy="33170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651960" y="1533960"/>
            <a:ext cx="2363040" cy="3081600"/>
          </a:xfrm>
          <a:prstGeom prst="rect">
            <a:avLst/>
          </a:prstGeom>
          <a:noFill/>
          <a:ln>
            <a:noFill/>
          </a:ln>
        </p:spPr>
        <p:txBody>
          <a:bodyPr tIns="91440" bIns="91440">
            <a:noAutofit/>
          </a:bodyPr>
          <a:p>
            <a:pPr>
              <a:lnSpc>
                <a:spcPct val="100000"/>
              </a:lnSpc>
            </a:pPr>
            <a:r>
              <a:rPr b="1" lang="en" sz="3000" spc="-1" strike="noStrike">
                <a:solidFill>
                  <a:srgbClr val="ffffff"/>
                </a:solidFill>
                <a:latin typeface="Raleway"/>
                <a:ea typeface="Raleway"/>
              </a:rPr>
              <a:t>-Python</a:t>
            </a:r>
            <a:br/>
            <a:r>
              <a:rPr b="1" lang="en" sz="3000" spc="-1" strike="noStrike">
                <a:solidFill>
                  <a:srgbClr val="ffffff"/>
                </a:solidFill>
                <a:latin typeface="Raleway"/>
                <a:ea typeface="Raleway"/>
              </a:rPr>
              <a:t>-Libraries:</a:t>
            </a:r>
            <a:br/>
            <a:r>
              <a:rPr b="1" lang="en" sz="3000" spc="-1" strike="noStrike">
                <a:solidFill>
                  <a:srgbClr val="ffffff"/>
                </a:solidFill>
                <a:latin typeface="Raleway"/>
                <a:ea typeface="Raleway"/>
              </a:rPr>
              <a:t>-OpenCV</a:t>
            </a:r>
            <a:br/>
            <a:r>
              <a:rPr b="1" lang="en" sz="3000" spc="-1" strike="noStrike">
                <a:solidFill>
                  <a:srgbClr val="ffffff"/>
                </a:solidFill>
                <a:latin typeface="Raleway"/>
                <a:ea typeface="Raleway"/>
              </a:rPr>
              <a:t>-PyQt5</a:t>
            </a:r>
            <a:br/>
            <a:r>
              <a:rPr b="1" lang="en" sz="3000" spc="-1" strike="noStrike">
                <a:solidFill>
                  <a:srgbClr val="ffffff"/>
                </a:solidFill>
                <a:latin typeface="Raleway"/>
                <a:ea typeface="Raleway"/>
              </a:rPr>
              <a:t>Threading</a:t>
            </a:r>
            <a:br/>
            <a:endParaRPr b="0" lang="en-IN" sz="3000" spc="-1" strike="noStrike">
              <a:solidFill>
                <a:srgbClr val="000000"/>
              </a:solidFill>
              <a:latin typeface="Arial"/>
            </a:endParaRPr>
          </a:p>
        </p:txBody>
      </p:sp>
      <p:sp>
        <p:nvSpPr>
          <p:cNvPr id="305" name="CustomShape 2"/>
          <p:cNvSpPr/>
          <p:nvPr/>
        </p:nvSpPr>
        <p:spPr>
          <a:xfrm>
            <a:off x="392760" y="240840"/>
            <a:ext cx="7892280" cy="734400"/>
          </a:xfrm>
          <a:prstGeom prst="rect">
            <a:avLst/>
          </a:prstGeom>
          <a:noFill/>
          <a:ln>
            <a:noFill/>
          </a:ln>
        </p:spPr>
        <p:style>
          <a:lnRef idx="0"/>
          <a:fillRef idx="0"/>
          <a:effectRef idx="0"/>
          <a:fontRef idx="minor"/>
        </p:style>
        <p:txBody>
          <a:bodyPr tIns="91440" bIns="91440">
            <a:noAutofit/>
          </a:bodyPr>
          <a:p>
            <a:pPr>
              <a:lnSpc>
                <a:spcPct val="100000"/>
              </a:lnSpc>
            </a:pPr>
            <a:r>
              <a:rPr b="0" lang="en" sz="3700" spc="-1" strike="noStrike">
                <a:solidFill>
                  <a:srgbClr val="ffffff"/>
                </a:solidFill>
                <a:latin typeface="Comfortaa"/>
                <a:ea typeface="Comfortaa"/>
              </a:rPr>
              <a:t>Languages and Modules</a:t>
            </a:r>
            <a:endParaRPr b="0" lang="en-IN" sz="3700" spc="-1" strike="noStrike">
              <a:latin typeface="Arial"/>
            </a:endParaRPr>
          </a:p>
        </p:txBody>
      </p:sp>
      <p:pic>
        <p:nvPicPr>
          <p:cNvPr id="306" name="Google Shape;160;p20" descr=""/>
          <p:cNvPicPr/>
          <p:nvPr/>
        </p:nvPicPr>
        <p:blipFill>
          <a:blip r:embed="rId1"/>
          <a:stretch/>
        </p:blipFill>
        <p:spPr>
          <a:xfrm rot="1334400">
            <a:off x="6241680" y="1629000"/>
            <a:ext cx="1449720" cy="1449720"/>
          </a:xfrm>
          <a:prstGeom prst="rect">
            <a:avLst/>
          </a:prstGeom>
          <a:ln>
            <a:noFill/>
          </a:ln>
        </p:spPr>
      </p:pic>
      <p:pic>
        <p:nvPicPr>
          <p:cNvPr id="307" name="Google Shape;161;p20" descr=""/>
          <p:cNvPicPr/>
          <p:nvPr/>
        </p:nvPicPr>
        <p:blipFill>
          <a:blip r:embed="rId2"/>
          <a:stretch/>
        </p:blipFill>
        <p:spPr>
          <a:xfrm rot="18457800">
            <a:off x="5149080" y="3043800"/>
            <a:ext cx="1203480" cy="1062720"/>
          </a:xfrm>
          <a:prstGeom prst="rect">
            <a:avLst/>
          </a:prstGeom>
          <a:ln>
            <a:noFill/>
          </a:ln>
        </p:spPr>
      </p:pic>
      <p:pic>
        <p:nvPicPr>
          <p:cNvPr id="308" name="Google Shape;162;p20" descr=""/>
          <p:cNvPicPr/>
          <p:nvPr/>
        </p:nvPicPr>
        <p:blipFill>
          <a:blip r:embed="rId3"/>
          <a:stretch/>
        </p:blipFill>
        <p:spPr>
          <a:xfrm rot="20496600">
            <a:off x="3879360" y="1366560"/>
            <a:ext cx="1699560" cy="1246320"/>
          </a:xfrm>
          <a:prstGeom prst="rect">
            <a:avLst/>
          </a:prstGeom>
          <a:ln>
            <a:noFill/>
          </a:ln>
        </p:spPr>
      </p:pic>
      <p:sp>
        <p:nvSpPr>
          <p:cNvPr id="309" name="CustomShape 3"/>
          <p:cNvSpPr/>
          <p:nvPr/>
        </p:nvSpPr>
        <p:spPr>
          <a:xfrm>
            <a:off x="465480" y="1473120"/>
            <a:ext cx="2549520" cy="2903040"/>
          </a:xfrm>
          <a:prstGeom prst="roundRect">
            <a:avLst>
              <a:gd name="adj" fmla="val 16667"/>
            </a:avLst>
          </a:prstGeom>
          <a:noFill/>
          <a:ln w="76320">
            <a:solidFill>
              <a:srgbClr val="6fa8dc"/>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729360" y="1318680"/>
            <a:ext cx="7688520" cy="534960"/>
          </a:xfrm>
          <a:prstGeom prst="rect">
            <a:avLst/>
          </a:prstGeom>
          <a:noFill/>
          <a:ln>
            <a:noFill/>
          </a:ln>
        </p:spPr>
        <p:txBody>
          <a:bodyPr tIns="91440" bIns="91440">
            <a:noAutofit/>
          </a:bodyPr>
          <a:p>
            <a:pPr>
              <a:lnSpc>
                <a:spcPct val="80000"/>
              </a:lnSpc>
            </a:pPr>
            <a:r>
              <a:rPr b="0" lang="en" sz="4000" spc="-1" strike="noStrike">
                <a:solidFill>
                  <a:srgbClr val="007bb9"/>
                </a:solidFill>
                <a:latin typeface="Raleway Thin"/>
                <a:ea typeface="Raleway Thin"/>
              </a:rPr>
              <a:t>Motivation Behind The Project</a:t>
            </a:r>
            <a:endParaRPr b="0" lang="en-IN" sz="4000" spc="-1" strike="noStrike">
              <a:solidFill>
                <a:srgbClr val="000000"/>
              </a:solidFill>
              <a:latin typeface="Arial"/>
            </a:endParaRPr>
          </a:p>
        </p:txBody>
      </p:sp>
      <p:sp>
        <p:nvSpPr>
          <p:cNvPr id="311" name="TextShape 2"/>
          <p:cNvSpPr txBox="1"/>
          <p:nvPr/>
        </p:nvSpPr>
        <p:spPr>
          <a:xfrm>
            <a:off x="735480" y="2300040"/>
            <a:ext cx="7688520" cy="2667960"/>
          </a:xfrm>
          <a:prstGeom prst="rect">
            <a:avLst/>
          </a:prstGeom>
          <a:noFill/>
          <a:ln>
            <a:noFill/>
          </a:ln>
        </p:spPr>
        <p:txBody>
          <a:bodyPr tIns="91440" bIns="91440">
            <a:noAutofit/>
          </a:bodyPr>
          <a:p>
            <a:pPr>
              <a:lnSpc>
                <a:spcPct val="100000"/>
              </a:lnSpc>
            </a:pPr>
            <a:r>
              <a:rPr b="0" lang="en" sz="2300" spc="-1" strike="noStrike">
                <a:solidFill>
                  <a:srgbClr val="000000"/>
                </a:solidFill>
                <a:latin typeface="Comfortaa Regular"/>
                <a:ea typeface="Comfortaa Regular"/>
              </a:rPr>
              <a:t>Regular exercise provides a myriad of health benefits in older adults, including improvements in blood pressure, diabetes, lipid profile, osteoarthritis and neurocognitive function. Regular physical activity is also associated with decreased mortality and age-related morbidity in older adults. </a:t>
            </a:r>
            <a:endParaRPr b="0" lang="en-IN" sz="2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729360" y="1318680"/>
            <a:ext cx="7688520" cy="534960"/>
          </a:xfrm>
          <a:prstGeom prst="rect">
            <a:avLst/>
          </a:prstGeom>
          <a:noFill/>
          <a:ln>
            <a:noFill/>
          </a:ln>
        </p:spPr>
        <p:txBody>
          <a:bodyPr tIns="91440" bIns="91440">
            <a:noAutofit/>
          </a:bodyPr>
          <a:p>
            <a:pPr>
              <a:lnSpc>
                <a:spcPct val="80000"/>
              </a:lnSpc>
            </a:pPr>
            <a:r>
              <a:rPr b="0" lang="en" sz="4000" spc="-1" strike="noStrike">
                <a:solidFill>
                  <a:srgbClr val="007bb9"/>
                </a:solidFill>
                <a:latin typeface="Raleway Thin"/>
                <a:ea typeface="Raleway Thin"/>
              </a:rPr>
              <a:t>Motivation Behind The Project</a:t>
            </a:r>
            <a:endParaRPr b="0" lang="en-IN" sz="4000" spc="-1" strike="noStrike">
              <a:solidFill>
                <a:srgbClr val="000000"/>
              </a:solidFill>
              <a:latin typeface="Arial"/>
            </a:endParaRPr>
          </a:p>
        </p:txBody>
      </p:sp>
      <p:sp>
        <p:nvSpPr>
          <p:cNvPr id="313" name="TextShape 2"/>
          <p:cNvSpPr txBox="1"/>
          <p:nvPr/>
        </p:nvSpPr>
        <p:spPr>
          <a:xfrm>
            <a:off x="720000" y="2347200"/>
            <a:ext cx="7688520" cy="2260800"/>
          </a:xfrm>
          <a:prstGeom prst="rect">
            <a:avLst/>
          </a:prstGeom>
          <a:noFill/>
          <a:ln>
            <a:noFill/>
          </a:ln>
        </p:spPr>
        <p:txBody>
          <a:bodyPr tIns="91440" bIns="91440">
            <a:noAutofit/>
          </a:bodyPr>
          <a:p>
            <a:pPr>
              <a:lnSpc>
                <a:spcPct val="100000"/>
              </a:lnSpc>
            </a:pPr>
            <a:r>
              <a:rPr b="0" lang="en" sz="1500" spc="-1" strike="noStrike">
                <a:solidFill>
                  <a:srgbClr val="000000"/>
                </a:solidFill>
                <a:latin typeface="Comfortaa Regular"/>
                <a:ea typeface="Comfortaa Regular"/>
              </a:rPr>
              <a:t>However, up to 75 percent of elderly are insufficiently active to achieve these health benefits. </a:t>
            </a:r>
            <a:endParaRPr b="0" lang="en-IN" sz="1500" spc="-1" strike="noStrike">
              <a:solidFill>
                <a:srgbClr val="000000"/>
              </a:solidFill>
              <a:latin typeface="Arial"/>
            </a:endParaRPr>
          </a:p>
          <a:p>
            <a:pPr>
              <a:lnSpc>
                <a:spcPct val="100000"/>
              </a:lnSpc>
            </a:pPr>
            <a:r>
              <a:rPr b="0" lang="en" sz="1500" spc="-1" strike="noStrike">
                <a:solidFill>
                  <a:srgbClr val="000000"/>
                </a:solidFill>
                <a:latin typeface="Comfortaa Regular"/>
                <a:ea typeface="Comfortaa Regular"/>
              </a:rPr>
              <a:t>That is why we wanted to create an easy-to-use screening tools to guide adults through the process of initiating an exercise program with no input or supervision from an exercise or health/ fitness professional.</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 sz="1500" spc="-1" strike="noStrike">
                <a:solidFill>
                  <a:srgbClr val="000000"/>
                </a:solidFill>
                <a:latin typeface="Comfortaa Regular"/>
                <a:ea typeface="Comfortaa Regular"/>
              </a:rPr>
              <a:t>There exists a series of tests that are designed to test the fitness of seniors. The chair stand test is one of these tests and we intend to use it to gauge the fitness level of the people.</a:t>
            </a: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730080" y="1318680"/>
            <a:ext cx="3300480" cy="1686960"/>
          </a:xfrm>
          <a:prstGeom prst="rect">
            <a:avLst/>
          </a:prstGeom>
          <a:noFill/>
          <a:ln>
            <a:noFill/>
          </a:ln>
        </p:spPr>
        <p:txBody>
          <a:bodyPr tIns="91440" bIns="91440">
            <a:noAutofit/>
          </a:bodyPr>
          <a:p>
            <a:pPr>
              <a:lnSpc>
                <a:spcPct val="100000"/>
              </a:lnSpc>
            </a:pPr>
            <a:r>
              <a:rPr b="1" lang="en" sz="3000" spc="-1" strike="noStrike">
                <a:solidFill>
                  <a:srgbClr val="1a1a1a"/>
                </a:solidFill>
                <a:latin typeface="Raleway"/>
                <a:ea typeface="Raleway"/>
              </a:rPr>
              <a:t>Project Type:</a:t>
            </a:r>
            <a:endParaRPr b="0" lang="en-IN" sz="3000" spc="-1" strike="noStrike">
              <a:solidFill>
                <a:srgbClr val="000000"/>
              </a:solidFill>
              <a:latin typeface="Arial"/>
            </a:endParaRPr>
          </a:p>
        </p:txBody>
      </p:sp>
      <p:sp>
        <p:nvSpPr>
          <p:cNvPr id="315" name="TextShape 2"/>
          <p:cNvSpPr txBox="1"/>
          <p:nvPr/>
        </p:nvSpPr>
        <p:spPr>
          <a:xfrm>
            <a:off x="730080" y="1812600"/>
            <a:ext cx="3300480" cy="758520"/>
          </a:xfrm>
          <a:prstGeom prst="rect">
            <a:avLst/>
          </a:prstGeom>
          <a:noFill/>
          <a:ln>
            <a:noFill/>
          </a:ln>
        </p:spPr>
        <p:txBody>
          <a:bodyPr tIns="91440" bIns="91440">
            <a:noAutofit/>
          </a:bodyPr>
          <a:p>
            <a:pPr>
              <a:lnSpc>
                <a:spcPct val="100000"/>
              </a:lnSpc>
            </a:pPr>
            <a:r>
              <a:rPr b="0" lang="en" sz="2000" spc="-1" strike="noStrike">
                <a:solidFill>
                  <a:srgbClr val="434343"/>
                </a:solidFill>
                <a:latin typeface="Comfortaa"/>
                <a:ea typeface="Comfortaa"/>
              </a:rPr>
              <a:t>Pure development project</a:t>
            </a:r>
            <a:endParaRPr b="0" lang="en-IN" sz="2000" spc="-1" strike="noStrike">
              <a:latin typeface="Arial"/>
            </a:endParaRPr>
          </a:p>
        </p:txBody>
      </p:sp>
      <p:pic>
        <p:nvPicPr>
          <p:cNvPr id="316" name="Google Shape;182;p23" descr=""/>
          <p:cNvPicPr/>
          <p:nvPr/>
        </p:nvPicPr>
        <p:blipFill>
          <a:blip r:embed="rId1"/>
          <a:stretch/>
        </p:blipFill>
        <p:spPr>
          <a:xfrm>
            <a:off x="4979520" y="643680"/>
            <a:ext cx="3981240" cy="39812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730080" y="1318680"/>
            <a:ext cx="3300480" cy="1686960"/>
          </a:xfrm>
          <a:prstGeom prst="rect">
            <a:avLst/>
          </a:prstGeom>
          <a:noFill/>
          <a:ln>
            <a:noFill/>
          </a:ln>
        </p:spPr>
        <p:txBody>
          <a:bodyPr tIns="91440" bIns="91440">
            <a:noAutofit/>
          </a:bodyPr>
          <a:p>
            <a:pPr>
              <a:lnSpc>
                <a:spcPct val="100000"/>
              </a:lnSpc>
            </a:pPr>
            <a:r>
              <a:rPr b="1" lang="en" sz="3000" spc="-1" strike="noStrike">
                <a:solidFill>
                  <a:srgbClr val="ffffff"/>
                </a:solidFill>
                <a:latin typeface="Raleway"/>
                <a:ea typeface="Raleway"/>
              </a:rPr>
              <a:t>Problem statement</a:t>
            </a:r>
            <a:endParaRPr b="0" lang="en-IN" sz="3000" spc="-1" strike="noStrike">
              <a:solidFill>
                <a:srgbClr val="000000"/>
              </a:solidFill>
              <a:latin typeface="Arial"/>
            </a:endParaRPr>
          </a:p>
        </p:txBody>
      </p:sp>
      <p:sp>
        <p:nvSpPr>
          <p:cNvPr id="318" name="TextShape 2"/>
          <p:cNvSpPr txBox="1"/>
          <p:nvPr/>
        </p:nvSpPr>
        <p:spPr>
          <a:xfrm>
            <a:off x="5174280" y="1352520"/>
            <a:ext cx="3373920" cy="3025080"/>
          </a:xfrm>
          <a:prstGeom prst="rect">
            <a:avLst/>
          </a:prstGeom>
          <a:noFill/>
          <a:ln>
            <a:noFill/>
          </a:ln>
        </p:spPr>
        <p:txBody>
          <a:bodyPr tIns="91440" bIns="91440">
            <a:noAutofit/>
          </a:bodyPr>
          <a:p>
            <a:pPr>
              <a:lnSpc>
                <a:spcPct val="115000"/>
              </a:lnSpc>
              <a:spcAft>
                <a:spcPts val="1599"/>
              </a:spcAft>
            </a:pPr>
            <a:r>
              <a:rPr b="0" lang="en" sz="1500" spc="-1" strike="noStrike">
                <a:solidFill>
                  <a:srgbClr val="000000"/>
                </a:solidFill>
                <a:latin typeface="Comfortaa"/>
                <a:ea typeface="Comfortaa"/>
              </a:rPr>
              <a:t>We came across a few ways of how to perform a chair stand test like with the help of a trainer or by using sensitive plates and other hardware. Therefore, we wanted something more simple and easy to use to help solve the problem. Hence, we picked this project to solve the issue with our own idea.</a:t>
            </a: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9988"/>
        </a:solidFill>
      </p:bgPr>
    </p:bg>
    <p:spTree>
      <p:nvGrpSpPr>
        <p:cNvPr id="1" name=""/>
        <p:cNvGrpSpPr/>
        <p:nvPr/>
      </p:nvGrpSpPr>
      <p:grpSpPr>
        <a:xfrm>
          <a:off x="0" y="0"/>
          <a:ext cx="0" cy="0"/>
          <a:chOff x="0" y="0"/>
          <a:chExt cx="0" cy="0"/>
        </a:xfrm>
      </p:grpSpPr>
      <p:sp>
        <p:nvSpPr>
          <p:cNvPr id="319" name="TextShape 1"/>
          <p:cNvSpPr txBox="1"/>
          <p:nvPr/>
        </p:nvSpPr>
        <p:spPr>
          <a:xfrm>
            <a:off x="644760" y="559440"/>
            <a:ext cx="7688160" cy="1518120"/>
          </a:xfrm>
          <a:prstGeom prst="rect">
            <a:avLst/>
          </a:prstGeom>
          <a:noFill/>
          <a:ln>
            <a:noFill/>
          </a:ln>
        </p:spPr>
        <p:txBody>
          <a:bodyPr tIns="91440" bIns="91440">
            <a:noAutofit/>
          </a:bodyPr>
          <a:p>
            <a:pPr>
              <a:lnSpc>
                <a:spcPct val="100000"/>
              </a:lnSpc>
            </a:pPr>
            <a:r>
              <a:rPr b="1" lang="en" sz="3000" spc="-1" strike="noStrike">
                <a:solidFill>
                  <a:srgbClr val="ffffff"/>
                </a:solidFill>
                <a:latin typeface="Raleway"/>
                <a:ea typeface="Raleway"/>
              </a:rPr>
              <a:t>Solution Proposal</a:t>
            </a:r>
            <a:endParaRPr b="0" lang="en-IN" sz="3000" spc="-1" strike="noStrike">
              <a:solidFill>
                <a:srgbClr val="000000"/>
              </a:solidFill>
              <a:latin typeface="Arial"/>
            </a:endParaRPr>
          </a:p>
        </p:txBody>
      </p:sp>
      <p:pic>
        <p:nvPicPr>
          <p:cNvPr id="320" name="Google Shape;194;p25" descr=""/>
          <p:cNvPicPr/>
          <p:nvPr/>
        </p:nvPicPr>
        <p:blipFill>
          <a:blip r:embed="rId1"/>
          <a:stretch/>
        </p:blipFill>
        <p:spPr>
          <a:xfrm>
            <a:off x="4681440" y="1554480"/>
            <a:ext cx="3322440" cy="3066120"/>
          </a:xfrm>
          <a:prstGeom prst="rect">
            <a:avLst/>
          </a:prstGeom>
          <a:ln>
            <a:noFill/>
          </a:ln>
        </p:spPr>
      </p:pic>
      <p:sp>
        <p:nvSpPr>
          <p:cNvPr id="321" name="CustomShape 2"/>
          <p:cNvSpPr/>
          <p:nvPr/>
        </p:nvSpPr>
        <p:spPr>
          <a:xfrm>
            <a:off x="1172880" y="2034720"/>
            <a:ext cx="2571480" cy="1878840"/>
          </a:xfrm>
          <a:prstGeom prst="rect">
            <a:avLst/>
          </a:prstGeom>
          <a:noFill/>
          <a:ln>
            <a:noFill/>
          </a:ln>
        </p:spPr>
        <p:style>
          <a:lnRef idx="0"/>
          <a:fillRef idx="0"/>
          <a:effectRef idx="0"/>
          <a:fontRef idx="minor"/>
        </p:style>
        <p:txBody>
          <a:bodyPr tIns="91440" bIns="91440">
            <a:noAutofit/>
          </a:bodyPr>
          <a:p>
            <a:pPr marL="457200" indent="-348840">
              <a:lnSpc>
                <a:spcPct val="100000"/>
              </a:lnSpc>
              <a:buClr>
                <a:srgbClr val="ffffff"/>
              </a:buClr>
              <a:buFont typeface="Comfortaa"/>
              <a:buChar char="-"/>
            </a:pPr>
            <a:r>
              <a:rPr b="0" lang="en" sz="1900" spc="-1" strike="noStrike">
                <a:solidFill>
                  <a:srgbClr val="ffffff"/>
                </a:solidFill>
                <a:latin typeface="Comfortaa"/>
                <a:ea typeface="Comfortaa"/>
              </a:rPr>
              <a:t>Solution Description</a:t>
            </a:r>
            <a:endParaRPr b="0" lang="en-IN" sz="1900" spc="-1" strike="noStrike">
              <a:latin typeface="Arial"/>
            </a:endParaRPr>
          </a:p>
          <a:p>
            <a:pPr marL="457200">
              <a:lnSpc>
                <a:spcPct val="100000"/>
              </a:lnSpc>
            </a:pPr>
            <a:endParaRPr b="0" lang="en-IN" sz="1900" spc="-1" strike="noStrike">
              <a:latin typeface="Arial"/>
            </a:endParaRPr>
          </a:p>
          <a:p>
            <a:pPr marL="457200" indent="-348840">
              <a:lnSpc>
                <a:spcPct val="100000"/>
              </a:lnSpc>
              <a:buClr>
                <a:srgbClr val="ffffff"/>
              </a:buClr>
              <a:buFont typeface="Comfortaa"/>
              <a:buChar char="-"/>
            </a:pPr>
            <a:r>
              <a:rPr b="0" lang="en" sz="1900" spc="-1" strike="noStrike">
                <a:solidFill>
                  <a:srgbClr val="ffffff"/>
                </a:solidFill>
                <a:latin typeface="Comfortaa"/>
                <a:ea typeface="Comfortaa"/>
              </a:rPr>
              <a:t>Why  it is better than existing solution</a:t>
            </a:r>
            <a:endParaRPr b="0" lang="en-IN" sz="1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LibreOffice/6.4.3.2$Windows_X86_64 LibreOffice_project/747b5d0ebf89f41c860ec2a39efd7cb15b54f2d8</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2020-12-05T18:43:00Z</dcterms:modified>
  <cp:revision>1</cp:revision>
  <dc:subject/>
  <dc:title/>
</cp:coreProperties>
</file>